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215">
          <p15:clr>
            <a:srgbClr val="A4A3A4"/>
          </p15:clr>
        </p15:guide>
        <p15:guide id="2" pos="2880">
          <p15:clr>
            <a:srgbClr val="A4A3A4"/>
          </p15:clr>
        </p15:guide>
        <p15:guide id="3" orient="horz" pos="1620">
          <p15:clr>
            <a:srgbClr val="A4A3A4"/>
          </p15:clr>
        </p15:guide>
        <p15:guide id="4" pos="365">
          <p15:clr>
            <a:srgbClr val="747775"/>
          </p15:clr>
        </p15:guide>
        <p15:guide id="5" orient="horz" pos="475">
          <p15:clr>
            <a:srgbClr val="747775"/>
          </p15:clr>
        </p15:guide>
      </p15:sldGuideLst>
    </p:ext>
    <p:ext uri="GoogleSlidesCustomDataVersion2">
      <go:slidesCustomData xmlns:go="http://customooxmlschemas.google.com/" r:id="rId17" roundtripDataSignature="AMtx7mg7FA/avB+m30skot7wlmdLnJXKD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7153F4E6-0676-4381-B45C-A6DC658F42F5}">
  <a:tblStyle styleId="{7153F4E6-0676-4381-B45C-A6DC658F42F5}" styleName="Table_0">
    <a:wholeTbl>
      <a:tcTxStyle b="off" i="off">
        <a:font>
          <a:latin typeface="Arial"/>
          <a:ea typeface="Arial"/>
          <a:cs typeface="Arial"/>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6EFF8"/>
          </a:solidFill>
        </a:fill>
      </a:tcStyle>
    </a:wholeTbl>
    <a:band1H>
      <a:tcTxStyle/>
      <a:tcStyle>
        <a:fill>
          <a:solidFill>
            <a:srgbClr val="CADDF0"/>
          </a:solidFill>
        </a:fill>
      </a:tcStyle>
    </a:band1H>
    <a:band2H>
      <a:tcTxStyle/>
    </a:band2H>
    <a:band1V>
      <a:tcTxStyle/>
      <a:tcStyle>
        <a:fill>
          <a:solidFill>
            <a:srgbClr val="CADDF0"/>
          </a:solidFill>
        </a:fill>
      </a:tcStyle>
    </a:band1V>
    <a:band2V>
      <a:tcTxStyle/>
    </a:band2V>
    <a:lastCol>
      <a:tcTxStyle b="on" i="off">
        <a:font>
          <a:latin typeface="Arial"/>
          <a:ea typeface="Arial"/>
          <a:cs typeface="Arial"/>
        </a:font>
        <a:schemeClr val="lt1"/>
      </a:tcTxStyle>
      <a:tcStyle>
        <a:fill>
          <a:solidFill>
            <a:schemeClr val="accent1"/>
          </a:solidFill>
        </a:fill>
      </a:tcStyle>
    </a:lastCol>
    <a:firstCol>
      <a:tcTxStyle b="on" i="off">
        <a:font>
          <a:latin typeface="Arial"/>
          <a:ea typeface="Arial"/>
          <a:cs typeface="Arial"/>
        </a:font>
        <a:schemeClr val="lt1"/>
      </a:tcTxStyle>
      <a:tcStyle>
        <a:fill>
          <a:solidFill>
            <a:schemeClr val="accent1"/>
          </a:solidFill>
        </a:fill>
      </a:tcStyle>
    </a:firstCol>
    <a:lastRow>
      <a:tcTxStyle b="on" i="off">
        <a:font>
          <a:latin typeface="Arial"/>
          <a:ea typeface="Arial"/>
          <a:cs typeface="Arial"/>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Arial"/>
          <a:ea typeface="Arial"/>
          <a:cs typeface="Arial"/>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215" orient="horz"/>
        <p:guide pos="2880"/>
        <p:guide pos="1620" orient="horz"/>
        <p:guide pos="365"/>
        <p:guide pos="475" orient="horz"/>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customschemas.google.com/relationships/presentationmetadata" Target="metadata"/><Relationship Id="rId16"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91425" lIns="91425" spcFirstLastPara="1" rIns="91425" wrap="square" tIns="91425">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29f765d0521_0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1" name="Google Shape;121;g29f765d0521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22" name="Google Shape;122;g29f765d0521_0_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g2a3adc9fb8f_0_4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5" name="Google Shape;195;g2a3adc9fb8f_0_4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96" name="Google Shape;196;g2a3adc9fb8f_0_4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2a2b468a535_1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2a2b468a535_1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30" name="Google Shape;130;g2a2b468a535_1_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2a2b468a535_1_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7" name="Google Shape;137;g2a2b468a535_1_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38" name="Google Shape;138;g2a2b468a535_1_1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6" name="Google Shape;146;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47" name="Google Shape;147;p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5" name="Google Shape;155;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56" name="Google Shape;156;p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2a3adc9fb8f_0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3" name="Google Shape;163;g2a3adc9fb8f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64" name="Google Shape;164;g2a3adc9fb8f_0_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2a3adc9fb8f_0_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1" name="Google Shape;171;g2a3adc9fb8f_0_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72" name="Google Shape;172;g2a3adc9fb8f_0_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2a3adc9fb8f_0_2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9" name="Google Shape;179;g2a3adc9fb8f_0_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80" name="Google Shape;180;g2a3adc9fb8f_0_2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2a3adc9fb8f_0_3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7" name="Google Shape;187;g2a3adc9fb8f_0_3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88" name="Google Shape;188;g2a3adc9fb8f_0_3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1" Type="http://schemas.openxmlformats.org/officeDocument/2006/relationships/image" Target="../media/image12.png"/><Relationship Id="rId10" Type="http://schemas.openxmlformats.org/officeDocument/2006/relationships/hyperlink" Target="http://www.noaa.gov/fisheries" TargetMode="External"/><Relationship Id="rId13" Type="http://schemas.openxmlformats.org/officeDocument/2006/relationships/image" Target="../media/image7.png"/><Relationship Id="rId12" Type="http://schemas.openxmlformats.org/officeDocument/2006/relationships/hyperlink" Target="http://www.noaa.gov/oceans-coasts" TargetMode="External"/><Relationship Id="rId1" Type="http://schemas.openxmlformats.org/officeDocument/2006/relationships/slideMaster" Target="../slideMasters/slideMaster1.xml"/><Relationship Id="rId2" Type="http://schemas.openxmlformats.org/officeDocument/2006/relationships/image" Target="../media/image14.jpg"/><Relationship Id="rId3" Type="http://schemas.openxmlformats.org/officeDocument/2006/relationships/image" Target="../media/image13.jpg"/><Relationship Id="rId4" Type="http://schemas.openxmlformats.org/officeDocument/2006/relationships/hyperlink" Target="http://www.noaa.gov/marine-aviation" TargetMode="External"/><Relationship Id="rId9" Type="http://schemas.openxmlformats.org/officeDocument/2006/relationships/image" Target="../media/image9.png"/><Relationship Id="rId15" Type="http://schemas.openxmlformats.org/officeDocument/2006/relationships/image" Target="../media/image10.png"/><Relationship Id="rId14" Type="http://schemas.openxmlformats.org/officeDocument/2006/relationships/hyperlink" Target="http://www.noaa.gov/weather" TargetMode="External"/><Relationship Id="rId5" Type="http://schemas.openxmlformats.org/officeDocument/2006/relationships/image" Target="../media/image5.png"/><Relationship Id="rId6" Type="http://schemas.openxmlformats.org/officeDocument/2006/relationships/hyperlink" Target="http://www.noaa.gov/research" TargetMode="External"/><Relationship Id="rId7" Type="http://schemas.openxmlformats.org/officeDocument/2006/relationships/image" Target="../media/image8.png"/><Relationship Id="rId8" Type="http://schemas.openxmlformats.org/officeDocument/2006/relationships/hyperlink" Target="http://www.noaa.gov/satellites"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sic" type="obj">
  <p:cSld name="OBJECT">
    <p:spTree>
      <p:nvGrpSpPr>
        <p:cNvPr id="30" name="Shape 30"/>
        <p:cNvGrpSpPr/>
        <p:nvPr/>
      </p:nvGrpSpPr>
      <p:grpSpPr>
        <a:xfrm>
          <a:off x="0" y="0"/>
          <a:ext cx="0" cy="0"/>
          <a:chOff x="0" y="0"/>
          <a:chExt cx="0" cy="0"/>
        </a:xfrm>
      </p:grpSpPr>
      <p:sp>
        <p:nvSpPr>
          <p:cNvPr id="31" name="Google Shape;31;p6"/>
          <p:cNvSpPr txBox="1"/>
          <p:nvPr>
            <p:ph type="title"/>
          </p:nvPr>
        </p:nvSpPr>
        <p:spPr>
          <a:xfrm>
            <a:off x="752888" y="205978"/>
            <a:ext cx="7933800" cy="5943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99D8"/>
              </a:buClr>
              <a:buSzPts val="3200"/>
              <a:buFont typeface="Arial"/>
              <a:buNone/>
              <a:defRPr b="1" i="0" sz="3200" u="none" cap="none" strike="noStrike">
                <a:solidFill>
                  <a:srgbClr val="0099D8"/>
                </a:solidFill>
                <a:latin typeface="Arial"/>
                <a:ea typeface="Arial"/>
                <a:cs typeface="Arial"/>
                <a:sym typeface="Arial"/>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32" name="Google Shape;32;p6"/>
          <p:cNvSpPr txBox="1"/>
          <p:nvPr>
            <p:ph idx="1" type="body"/>
          </p:nvPr>
        </p:nvSpPr>
        <p:spPr>
          <a:xfrm>
            <a:off x="752888" y="914400"/>
            <a:ext cx="7933800" cy="3714900"/>
          </a:xfrm>
          <a:prstGeom prst="rect">
            <a:avLst/>
          </a:prstGeom>
          <a:noFill/>
          <a:ln>
            <a:noFill/>
          </a:ln>
        </p:spPr>
        <p:txBody>
          <a:bodyPr anchorCtr="0" anchor="t" bIns="91425" lIns="91425" spcFirstLastPara="1" rIns="91425" wrap="square" tIns="91425">
            <a:noAutofit/>
          </a:bodyPr>
          <a:lstStyle>
            <a:lvl1pPr indent="-406400" lvl="0" marL="457200" marR="0" algn="l">
              <a:lnSpc>
                <a:spcPct val="100000"/>
              </a:lnSpc>
              <a:spcBef>
                <a:spcPts val="560"/>
              </a:spcBef>
              <a:spcAft>
                <a:spcPts val="0"/>
              </a:spcAft>
              <a:buClr>
                <a:srgbClr val="07336F"/>
              </a:buClr>
              <a:buSzPts val="2800"/>
              <a:buFont typeface="Arial"/>
              <a:buChar char="•"/>
              <a:defRPr b="0" i="0" sz="2800" u="none" cap="none" strike="noStrike">
                <a:solidFill>
                  <a:srgbClr val="07336F"/>
                </a:solidFill>
                <a:latin typeface="Arial"/>
                <a:ea typeface="Arial"/>
                <a:cs typeface="Arial"/>
                <a:sym typeface="Arial"/>
              </a:defRPr>
            </a:lvl1pPr>
            <a:lvl2pPr indent="-381000" lvl="1" marL="914400" marR="0" algn="l">
              <a:lnSpc>
                <a:spcPct val="100000"/>
              </a:lnSpc>
              <a:spcBef>
                <a:spcPts val="480"/>
              </a:spcBef>
              <a:spcAft>
                <a:spcPts val="0"/>
              </a:spcAft>
              <a:buClr>
                <a:srgbClr val="07336F"/>
              </a:buClr>
              <a:buSzPts val="2400"/>
              <a:buFont typeface="Arial"/>
              <a:buChar char="•"/>
              <a:defRPr b="0" i="0" sz="2400" u="none" cap="none" strike="noStrike">
                <a:solidFill>
                  <a:srgbClr val="07336F"/>
                </a:solidFill>
                <a:latin typeface="Arial"/>
                <a:ea typeface="Arial"/>
                <a:cs typeface="Arial"/>
                <a:sym typeface="Arial"/>
              </a:defRPr>
            </a:lvl2pPr>
            <a:lvl3pPr indent="-355600" lvl="2" marL="1371600" marR="0" algn="l">
              <a:lnSpc>
                <a:spcPct val="100000"/>
              </a:lnSpc>
              <a:spcBef>
                <a:spcPts val="400"/>
              </a:spcBef>
              <a:spcAft>
                <a:spcPts val="0"/>
              </a:spcAft>
              <a:buClr>
                <a:srgbClr val="07336F"/>
              </a:buClr>
              <a:buSzPts val="2000"/>
              <a:buFont typeface="Arial"/>
              <a:buChar char="•"/>
              <a:defRPr b="0" i="0" sz="2000" u="none" cap="none" strike="noStrike">
                <a:solidFill>
                  <a:srgbClr val="07336F"/>
                </a:solidFill>
                <a:latin typeface="Arial"/>
                <a:ea typeface="Arial"/>
                <a:cs typeface="Arial"/>
                <a:sym typeface="Arial"/>
              </a:defRPr>
            </a:lvl3pPr>
            <a:lvl4pPr indent="-342900" lvl="3" marL="1828800" marR="0" algn="l">
              <a:lnSpc>
                <a:spcPct val="100000"/>
              </a:lnSpc>
              <a:spcBef>
                <a:spcPts val="360"/>
              </a:spcBef>
              <a:spcAft>
                <a:spcPts val="0"/>
              </a:spcAft>
              <a:buClr>
                <a:srgbClr val="07336F"/>
              </a:buClr>
              <a:buSzPts val="1800"/>
              <a:buFont typeface="Arial"/>
              <a:buChar char="•"/>
              <a:defRPr b="0" i="0" sz="1800" u="none" cap="none" strike="noStrike">
                <a:solidFill>
                  <a:srgbClr val="07336F"/>
                </a:solidFill>
                <a:latin typeface="Arial"/>
                <a:ea typeface="Arial"/>
                <a:cs typeface="Arial"/>
                <a:sym typeface="Arial"/>
              </a:defRPr>
            </a:lvl4pPr>
            <a:lvl5pPr indent="-330200" lvl="4" marL="22860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Arial"/>
                <a:ea typeface="Arial"/>
                <a:cs typeface="Arial"/>
                <a:sym typeface="Arial"/>
              </a:defRPr>
            </a:lvl5pPr>
            <a:lvl6pPr indent="-330200" lvl="5" marL="27432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33" name="Google Shape;33;p6"/>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rgbClr val="07336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rgbClr val="07336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rgbClr val="07336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rgbClr val="07336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rgbClr val="07336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rgbClr val="07336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rgbClr val="07336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rgbClr val="07336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rgbClr val="07336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 Column, Wide Pic Bottom">
  <p:cSld name="1 Column, Wide Pic Bottom">
    <p:spTree>
      <p:nvGrpSpPr>
        <p:cNvPr id="67" name="Shape 67"/>
        <p:cNvGrpSpPr/>
        <p:nvPr/>
      </p:nvGrpSpPr>
      <p:grpSpPr>
        <a:xfrm>
          <a:off x="0" y="0"/>
          <a:ext cx="0" cy="0"/>
          <a:chOff x="0" y="0"/>
          <a:chExt cx="0" cy="0"/>
        </a:xfrm>
      </p:grpSpPr>
      <p:sp>
        <p:nvSpPr>
          <p:cNvPr id="68" name="Google Shape;68;p13"/>
          <p:cNvSpPr/>
          <p:nvPr>
            <p:ph idx="2" type="pic"/>
          </p:nvPr>
        </p:nvSpPr>
        <p:spPr>
          <a:xfrm>
            <a:off x="762000" y="3314700"/>
            <a:ext cx="7921800" cy="1314600"/>
          </a:xfrm>
          <a:prstGeom prst="rect">
            <a:avLst/>
          </a:prstGeom>
          <a:solidFill>
            <a:srgbClr val="F2F2F2"/>
          </a:solidFill>
          <a:ln>
            <a:noFill/>
          </a:ln>
        </p:spPr>
      </p:sp>
      <p:sp>
        <p:nvSpPr>
          <p:cNvPr id="69" name="Google Shape;69;p13"/>
          <p:cNvSpPr txBox="1"/>
          <p:nvPr>
            <p:ph idx="1" type="body"/>
          </p:nvPr>
        </p:nvSpPr>
        <p:spPr>
          <a:xfrm>
            <a:off x="752888" y="914400"/>
            <a:ext cx="7933800" cy="2286000"/>
          </a:xfrm>
          <a:prstGeom prst="rect">
            <a:avLst/>
          </a:prstGeom>
          <a:noFill/>
          <a:ln>
            <a:noFill/>
          </a:ln>
        </p:spPr>
        <p:txBody>
          <a:bodyPr anchorCtr="0" anchor="t" bIns="91425" lIns="91425" spcFirstLastPara="1" rIns="91425" wrap="square" tIns="91425">
            <a:noAutofit/>
          </a:bodyPr>
          <a:lstStyle>
            <a:lvl1pPr indent="-406400" lvl="0" marL="457200" marR="0" algn="l">
              <a:lnSpc>
                <a:spcPct val="100000"/>
              </a:lnSpc>
              <a:spcBef>
                <a:spcPts val="560"/>
              </a:spcBef>
              <a:spcAft>
                <a:spcPts val="0"/>
              </a:spcAft>
              <a:buClr>
                <a:srgbClr val="07336F"/>
              </a:buClr>
              <a:buSzPts val="2800"/>
              <a:buFont typeface="Arial"/>
              <a:buChar char="•"/>
              <a:defRPr b="0" i="0" sz="2800" u="none" cap="none" strike="noStrike">
                <a:solidFill>
                  <a:srgbClr val="07336F"/>
                </a:solidFill>
                <a:latin typeface="Arial"/>
                <a:ea typeface="Arial"/>
                <a:cs typeface="Arial"/>
                <a:sym typeface="Arial"/>
              </a:defRPr>
            </a:lvl1pPr>
            <a:lvl2pPr indent="-381000" lvl="1" marL="914400" marR="0" algn="l">
              <a:lnSpc>
                <a:spcPct val="100000"/>
              </a:lnSpc>
              <a:spcBef>
                <a:spcPts val="480"/>
              </a:spcBef>
              <a:spcAft>
                <a:spcPts val="0"/>
              </a:spcAft>
              <a:buClr>
                <a:srgbClr val="07336F"/>
              </a:buClr>
              <a:buSzPts val="2400"/>
              <a:buFont typeface="Arial"/>
              <a:buChar char="•"/>
              <a:defRPr b="0" i="0" sz="2400" u="none" cap="none" strike="noStrike">
                <a:solidFill>
                  <a:srgbClr val="07336F"/>
                </a:solidFill>
                <a:latin typeface="Arial"/>
                <a:ea typeface="Arial"/>
                <a:cs typeface="Arial"/>
                <a:sym typeface="Arial"/>
              </a:defRPr>
            </a:lvl2pPr>
            <a:lvl3pPr indent="-355600" lvl="2" marL="1371600" marR="0" algn="l">
              <a:lnSpc>
                <a:spcPct val="100000"/>
              </a:lnSpc>
              <a:spcBef>
                <a:spcPts val="400"/>
              </a:spcBef>
              <a:spcAft>
                <a:spcPts val="0"/>
              </a:spcAft>
              <a:buClr>
                <a:srgbClr val="07336F"/>
              </a:buClr>
              <a:buSzPts val="2000"/>
              <a:buFont typeface="Arial"/>
              <a:buChar char="•"/>
              <a:defRPr b="0" i="0" sz="2000" u="none" cap="none" strike="noStrike">
                <a:solidFill>
                  <a:srgbClr val="07336F"/>
                </a:solidFill>
                <a:latin typeface="Arial"/>
                <a:ea typeface="Arial"/>
                <a:cs typeface="Arial"/>
                <a:sym typeface="Arial"/>
              </a:defRPr>
            </a:lvl3pPr>
            <a:lvl4pPr indent="-342900" lvl="3" marL="1828800" marR="0" algn="l">
              <a:lnSpc>
                <a:spcPct val="100000"/>
              </a:lnSpc>
              <a:spcBef>
                <a:spcPts val="360"/>
              </a:spcBef>
              <a:spcAft>
                <a:spcPts val="0"/>
              </a:spcAft>
              <a:buClr>
                <a:srgbClr val="07336F"/>
              </a:buClr>
              <a:buSzPts val="1800"/>
              <a:buFont typeface="Arial"/>
              <a:buChar char="•"/>
              <a:defRPr b="0" i="0" sz="1800" u="none" cap="none" strike="noStrike">
                <a:solidFill>
                  <a:srgbClr val="07336F"/>
                </a:solidFill>
                <a:latin typeface="Arial"/>
                <a:ea typeface="Arial"/>
                <a:cs typeface="Arial"/>
                <a:sym typeface="Arial"/>
              </a:defRPr>
            </a:lvl4pPr>
            <a:lvl5pPr indent="-330200" lvl="4" marL="22860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Arial"/>
                <a:ea typeface="Arial"/>
                <a:cs typeface="Arial"/>
                <a:sym typeface="Arial"/>
              </a:defRPr>
            </a:lvl5pPr>
            <a:lvl6pPr indent="-330200" lvl="5" marL="27432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70" name="Google Shape;70;p13"/>
          <p:cNvSpPr txBox="1"/>
          <p:nvPr>
            <p:ph type="title"/>
          </p:nvPr>
        </p:nvSpPr>
        <p:spPr>
          <a:xfrm>
            <a:off x="752888" y="205978"/>
            <a:ext cx="7933800" cy="5943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99D8"/>
              </a:buClr>
              <a:buSzPts val="3200"/>
              <a:buFont typeface="Arial"/>
              <a:buNone/>
              <a:defRPr b="1" i="0" sz="3200" u="none" cap="none" strike="noStrike">
                <a:solidFill>
                  <a:srgbClr val="0099D8"/>
                </a:solidFill>
                <a:latin typeface="Arial"/>
                <a:ea typeface="Arial"/>
                <a:cs typeface="Arial"/>
                <a:sym typeface="Arial"/>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Column, 2 Pic">
  <p:cSld name="2 Column, 2 Pic">
    <p:spTree>
      <p:nvGrpSpPr>
        <p:cNvPr id="71" name="Shape 71"/>
        <p:cNvGrpSpPr/>
        <p:nvPr/>
      </p:nvGrpSpPr>
      <p:grpSpPr>
        <a:xfrm>
          <a:off x="0" y="0"/>
          <a:ext cx="0" cy="0"/>
          <a:chOff x="0" y="0"/>
          <a:chExt cx="0" cy="0"/>
        </a:xfrm>
      </p:grpSpPr>
      <p:sp>
        <p:nvSpPr>
          <p:cNvPr id="72" name="Google Shape;72;p15"/>
          <p:cNvSpPr txBox="1"/>
          <p:nvPr>
            <p:ph type="title"/>
          </p:nvPr>
        </p:nvSpPr>
        <p:spPr>
          <a:xfrm>
            <a:off x="752888" y="205978"/>
            <a:ext cx="7933800" cy="5943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99D8"/>
              </a:buClr>
              <a:buSzPts val="3200"/>
              <a:buFont typeface="Arial"/>
              <a:buNone/>
              <a:defRPr b="1" i="0" sz="3200" u="none" cap="none" strike="noStrike">
                <a:solidFill>
                  <a:srgbClr val="0099D8"/>
                </a:solidFill>
                <a:latin typeface="Arial"/>
                <a:ea typeface="Arial"/>
                <a:cs typeface="Arial"/>
                <a:sym typeface="Arial"/>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73" name="Google Shape;73;p15"/>
          <p:cNvSpPr/>
          <p:nvPr>
            <p:ph idx="2" type="pic"/>
          </p:nvPr>
        </p:nvSpPr>
        <p:spPr>
          <a:xfrm>
            <a:off x="762001" y="914400"/>
            <a:ext cx="3733800" cy="1200000"/>
          </a:xfrm>
          <a:prstGeom prst="rect">
            <a:avLst/>
          </a:prstGeom>
          <a:solidFill>
            <a:srgbClr val="F2F2F2"/>
          </a:solidFill>
          <a:ln>
            <a:noFill/>
          </a:ln>
        </p:spPr>
      </p:sp>
      <p:sp>
        <p:nvSpPr>
          <p:cNvPr id="74" name="Google Shape;74;p15"/>
          <p:cNvSpPr/>
          <p:nvPr>
            <p:ph idx="3" type="pic"/>
          </p:nvPr>
        </p:nvSpPr>
        <p:spPr>
          <a:xfrm>
            <a:off x="4953000" y="914400"/>
            <a:ext cx="3733800" cy="1200000"/>
          </a:xfrm>
          <a:prstGeom prst="rect">
            <a:avLst/>
          </a:prstGeom>
          <a:solidFill>
            <a:srgbClr val="F2F2F2"/>
          </a:solidFill>
          <a:ln>
            <a:noFill/>
          </a:ln>
        </p:spPr>
      </p:sp>
      <p:sp>
        <p:nvSpPr>
          <p:cNvPr id="75" name="Google Shape;75;p15"/>
          <p:cNvSpPr txBox="1"/>
          <p:nvPr>
            <p:ph idx="1" type="body"/>
          </p:nvPr>
        </p:nvSpPr>
        <p:spPr>
          <a:xfrm>
            <a:off x="752888" y="2286000"/>
            <a:ext cx="3742800" cy="2343000"/>
          </a:xfrm>
          <a:prstGeom prst="rect">
            <a:avLst/>
          </a:prstGeom>
          <a:noFill/>
          <a:ln>
            <a:noFill/>
          </a:ln>
        </p:spPr>
        <p:txBody>
          <a:bodyPr anchorCtr="0" anchor="t" bIns="91425" lIns="91425" spcFirstLastPara="1" rIns="91425" wrap="square" tIns="91425">
            <a:noAutofit/>
          </a:bodyPr>
          <a:lstStyle>
            <a:lvl1pPr indent="-406400" lvl="0" marL="457200" marR="0" algn="l">
              <a:lnSpc>
                <a:spcPct val="100000"/>
              </a:lnSpc>
              <a:spcBef>
                <a:spcPts val="560"/>
              </a:spcBef>
              <a:spcAft>
                <a:spcPts val="0"/>
              </a:spcAft>
              <a:buClr>
                <a:srgbClr val="07336F"/>
              </a:buClr>
              <a:buSzPts val="2800"/>
              <a:buFont typeface="Arial"/>
              <a:buChar char="•"/>
              <a:defRPr b="0" i="0" sz="2800" u="none" cap="none" strike="noStrike">
                <a:solidFill>
                  <a:srgbClr val="07336F"/>
                </a:solidFill>
                <a:latin typeface="Arial"/>
                <a:ea typeface="Arial"/>
                <a:cs typeface="Arial"/>
                <a:sym typeface="Arial"/>
              </a:defRPr>
            </a:lvl1pPr>
            <a:lvl2pPr indent="-381000" lvl="1" marL="914400" marR="0" algn="l">
              <a:lnSpc>
                <a:spcPct val="100000"/>
              </a:lnSpc>
              <a:spcBef>
                <a:spcPts val="480"/>
              </a:spcBef>
              <a:spcAft>
                <a:spcPts val="0"/>
              </a:spcAft>
              <a:buClr>
                <a:srgbClr val="07336F"/>
              </a:buClr>
              <a:buSzPts val="2400"/>
              <a:buFont typeface="Arial"/>
              <a:buChar char="•"/>
              <a:defRPr b="0" i="0" sz="2400" u="none" cap="none" strike="noStrike">
                <a:solidFill>
                  <a:srgbClr val="07336F"/>
                </a:solidFill>
                <a:latin typeface="Arial"/>
                <a:ea typeface="Arial"/>
                <a:cs typeface="Arial"/>
                <a:sym typeface="Arial"/>
              </a:defRPr>
            </a:lvl2pPr>
            <a:lvl3pPr indent="-355600" lvl="2" marL="1371600" marR="0" algn="l">
              <a:lnSpc>
                <a:spcPct val="100000"/>
              </a:lnSpc>
              <a:spcBef>
                <a:spcPts val="400"/>
              </a:spcBef>
              <a:spcAft>
                <a:spcPts val="0"/>
              </a:spcAft>
              <a:buClr>
                <a:srgbClr val="07336F"/>
              </a:buClr>
              <a:buSzPts val="2000"/>
              <a:buFont typeface="Arial"/>
              <a:buChar char="•"/>
              <a:defRPr b="0" i="0" sz="2000" u="none" cap="none" strike="noStrike">
                <a:solidFill>
                  <a:srgbClr val="07336F"/>
                </a:solidFill>
                <a:latin typeface="Arial"/>
                <a:ea typeface="Arial"/>
                <a:cs typeface="Arial"/>
                <a:sym typeface="Arial"/>
              </a:defRPr>
            </a:lvl3pPr>
            <a:lvl4pPr indent="-342900" lvl="3" marL="1828800" marR="0" algn="l">
              <a:lnSpc>
                <a:spcPct val="100000"/>
              </a:lnSpc>
              <a:spcBef>
                <a:spcPts val="360"/>
              </a:spcBef>
              <a:spcAft>
                <a:spcPts val="0"/>
              </a:spcAft>
              <a:buClr>
                <a:srgbClr val="07336F"/>
              </a:buClr>
              <a:buSzPts val="1800"/>
              <a:buFont typeface="Arial"/>
              <a:buChar char="•"/>
              <a:defRPr b="0" i="0" sz="1800" u="none" cap="none" strike="noStrike">
                <a:solidFill>
                  <a:srgbClr val="07336F"/>
                </a:solidFill>
                <a:latin typeface="Arial"/>
                <a:ea typeface="Arial"/>
                <a:cs typeface="Arial"/>
                <a:sym typeface="Arial"/>
              </a:defRPr>
            </a:lvl4pPr>
            <a:lvl5pPr indent="-330200" lvl="4" marL="22860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Arial"/>
                <a:ea typeface="Arial"/>
                <a:cs typeface="Arial"/>
                <a:sym typeface="Arial"/>
              </a:defRPr>
            </a:lvl5pPr>
            <a:lvl6pPr indent="-330200" lvl="5" marL="27432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76" name="Google Shape;76;p15"/>
          <p:cNvSpPr txBox="1"/>
          <p:nvPr>
            <p:ph idx="4" type="body"/>
          </p:nvPr>
        </p:nvSpPr>
        <p:spPr>
          <a:xfrm>
            <a:off x="4953000" y="2286000"/>
            <a:ext cx="3742800" cy="2343000"/>
          </a:xfrm>
          <a:prstGeom prst="rect">
            <a:avLst/>
          </a:prstGeom>
          <a:noFill/>
          <a:ln>
            <a:noFill/>
          </a:ln>
        </p:spPr>
        <p:txBody>
          <a:bodyPr anchorCtr="0" anchor="t" bIns="91425" lIns="91425" spcFirstLastPara="1" rIns="91425" wrap="square" tIns="91425">
            <a:noAutofit/>
          </a:bodyPr>
          <a:lstStyle>
            <a:lvl1pPr indent="-406400" lvl="0" marL="457200" marR="0" algn="l">
              <a:lnSpc>
                <a:spcPct val="100000"/>
              </a:lnSpc>
              <a:spcBef>
                <a:spcPts val="560"/>
              </a:spcBef>
              <a:spcAft>
                <a:spcPts val="0"/>
              </a:spcAft>
              <a:buClr>
                <a:srgbClr val="07336F"/>
              </a:buClr>
              <a:buSzPts val="2800"/>
              <a:buFont typeface="Arial"/>
              <a:buChar char="•"/>
              <a:defRPr b="0" i="0" sz="2800" u="none" cap="none" strike="noStrike">
                <a:solidFill>
                  <a:srgbClr val="07336F"/>
                </a:solidFill>
                <a:latin typeface="Arial"/>
                <a:ea typeface="Arial"/>
                <a:cs typeface="Arial"/>
                <a:sym typeface="Arial"/>
              </a:defRPr>
            </a:lvl1pPr>
            <a:lvl2pPr indent="-381000" lvl="1" marL="914400" marR="0" algn="l">
              <a:lnSpc>
                <a:spcPct val="100000"/>
              </a:lnSpc>
              <a:spcBef>
                <a:spcPts val="480"/>
              </a:spcBef>
              <a:spcAft>
                <a:spcPts val="0"/>
              </a:spcAft>
              <a:buClr>
                <a:srgbClr val="07336F"/>
              </a:buClr>
              <a:buSzPts val="2400"/>
              <a:buFont typeface="Arial"/>
              <a:buChar char="•"/>
              <a:defRPr b="0" i="0" sz="2400" u="none" cap="none" strike="noStrike">
                <a:solidFill>
                  <a:srgbClr val="07336F"/>
                </a:solidFill>
                <a:latin typeface="Arial"/>
                <a:ea typeface="Arial"/>
                <a:cs typeface="Arial"/>
                <a:sym typeface="Arial"/>
              </a:defRPr>
            </a:lvl2pPr>
            <a:lvl3pPr indent="-355600" lvl="2" marL="1371600" marR="0" algn="l">
              <a:lnSpc>
                <a:spcPct val="100000"/>
              </a:lnSpc>
              <a:spcBef>
                <a:spcPts val="400"/>
              </a:spcBef>
              <a:spcAft>
                <a:spcPts val="0"/>
              </a:spcAft>
              <a:buClr>
                <a:srgbClr val="07336F"/>
              </a:buClr>
              <a:buSzPts val="2000"/>
              <a:buFont typeface="Arial"/>
              <a:buChar char="•"/>
              <a:defRPr b="0" i="0" sz="2000" u="none" cap="none" strike="noStrike">
                <a:solidFill>
                  <a:srgbClr val="07336F"/>
                </a:solidFill>
                <a:latin typeface="Arial"/>
                <a:ea typeface="Arial"/>
                <a:cs typeface="Arial"/>
                <a:sym typeface="Arial"/>
              </a:defRPr>
            </a:lvl3pPr>
            <a:lvl4pPr indent="-342900" lvl="3" marL="1828800" marR="0" algn="l">
              <a:lnSpc>
                <a:spcPct val="100000"/>
              </a:lnSpc>
              <a:spcBef>
                <a:spcPts val="360"/>
              </a:spcBef>
              <a:spcAft>
                <a:spcPts val="0"/>
              </a:spcAft>
              <a:buClr>
                <a:srgbClr val="07336F"/>
              </a:buClr>
              <a:buSzPts val="1800"/>
              <a:buFont typeface="Arial"/>
              <a:buChar char="•"/>
              <a:defRPr b="0" i="0" sz="1800" u="none" cap="none" strike="noStrike">
                <a:solidFill>
                  <a:srgbClr val="07336F"/>
                </a:solidFill>
                <a:latin typeface="Arial"/>
                <a:ea typeface="Arial"/>
                <a:cs typeface="Arial"/>
                <a:sym typeface="Arial"/>
              </a:defRPr>
            </a:lvl4pPr>
            <a:lvl5pPr indent="-330200" lvl="4" marL="22860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Arial"/>
                <a:ea typeface="Arial"/>
                <a:cs typeface="Arial"/>
                <a:sym typeface="Arial"/>
              </a:defRPr>
            </a:lvl5pPr>
            <a:lvl6pPr indent="-330200" lvl="5" marL="27432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Column">
  <p:cSld name="3 Column">
    <p:spTree>
      <p:nvGrpSpPr>
        <p:cNvPr id="77" name="Shape 77"/>
        <p:cNvGrpSpPr/>
        <p:nvPr/>
      </p:nvGrpSpPr>
      <p:grpSpPr>
        <a:xfrm>
          <a:off x="0" y="0"/>
          <a:ext cx="0" cy="0"/>
          <a:chOff x="0" y="0"/>
          <a:chExt cx="0" cy="0"/>
        </a:xfrm>
      </p:grpSpPr>
      <p:sp>
        <p:nvSpPr>
          <p:cNvPr id="78" name="Google Shape;78;p16"/>
          <p:cNvSpPr txBox="1"/>
          <p:nvPr>
            <p:ph type="title"/>
          </p:nvPr>
        </p:nvSpPr>
        <p:spPr>
          <a:xfrm>
            <a:off x="752888" y="205978"/>
            <a:ext cx="7933800" cy="5943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99D8"/>
              </a:buClr>
              <a:buSzPts val="3200"/>
              <a:buFont typeface="Arial"/>
              <a:buNone/>
              <a:defRPr b="1" i="0" sz="3200" u="none" cap="none" strike="noStrike">
                <a:solidFill>
                  <a:srgbClr val="0099D8"/>
                </a:solidFill>
                <a:latin typeface="Arial"/>
                <a:ea typeface="Arial"/>
                <a:cs typeface="Arial"/>
                <a:sym typeface="Arial"/>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79" name="Google Shape;79;p16"/>
          <p:cNvSpPr txBox="1"/>
          <p:nvPr>
            <p:ph idx="1" type="body"/>
          </p:nvPr>
        </p:nvSpPr>
        <p:spPr>
          <a:xfrm>
            <a:off x="752888" y="914400"/>
            <a:ext cx="2447400" cy="3714900"/>
          </a:xfrm>
          <a:prstGeom prst="rect">
            <a:avLst/>
          </a:prstGeom>
          <a:noFill/>
          <a:ln>
            <a:noFill/>
          </a:ln>
        </p:spPr>
        <p:txBody>
          <a:bodyPr anchorCtr="0" anchor="t" bIns="91425" lIns="91425" spcFirstLastPara="1" rIns="91425" wrap="square" tIns="91425">
            <a:noAutofit/>
          </a:bodyPr>
          <a:lstStyle>
            <a:lvl1pPr indent="-406400" lvl="0" marL="457200" marR="0" algn="l">
              <a:lnSpc>
                <a:spcPct val="100000"/>
              </a:lnSpc>
              <a:spcBef>
                <a:spcPts val="560"/>
              </a:spcBef>
              <a:spcAft>
                <a:spcPts val="0"/>
              </a:spcAft>
              <a:buClr>
                <a:srgbClr val="07336F"/>
              </a:buClr>
              <a:buSzPts val="2800"/>
              <a:buFont typeface="Arial"/>
              <a:buChar char="•"/>
              <a:defRPr b="0" i="0" sz="2800" u="none" cap="none" strike="noStrike">
                <a:solidFill>
                  <a:srgbClr val="07336F"/>
                </a:solidFill>
                <a:latin typeface="Arial"/>
                <a:ea typeface="Arial"/>
                <a:cs typeface="Arial"/>
                <a:sym typeface="Arial"/>
              </a:defRPr>
            </a:lvl1pPr>
            <a:lvl2pPr indent="-381000" lvl="1" marL="914400" marR="0" algn="l">
              <a:lnSpc>
                <a:spcPct val="100000"/>
              </a:lnSpc>
              <a:spcBef>
                <a:spcPts val="480"/>
              </a:spcBef>
              <a:spcAft>
                <a:spcPts val="0"/>
              </a:spcAft>
              <a:buClr>
                <a:srgbClr val="07336F"/>
              </a:buClr>
              <a:buSzPts val="2400"/>
              <a:buFont typeface="Arial"/>
              <a:buChar char="•"/>
              <a:defRPr b="0" i="0" sz="2400" u="none" cap="none" strike="noStrike">
                <a:solidFill>
                  <a:srgbClr val="07336F"/>
                </a:solidFill>
                <a:latin typeface="Arial"/>
                <a:ea typeface="Arial"/>
                <a:cs typeface="Arial"/>
                <a:sym typeface="Arial"/>
              </a:defRPr>
            </a:lvl2pPr>
            <a:lvl3pPr indent="-355600" lvl="2" marL="1371600" marR="0" algn="l">
              <a:lnSpc>
                <a:spcPct val="100000"/>
              </a:lnSpc>
              <a:spcBef>
                <a:spcPts val="400"/>
              </a:spcBef>
              <a:spcAft>
                <a:spcPts val="0"/>
              </a:spcAft>
              <a:buClr>
                <a:srgbClr val="07336F"/>
              </a:buClr>
              <a:buSzPts val="2000"/>
              <a:buFont typeface="Arial"/>
              <a:buChar char="•"/>
              <a:defRPr b="0" i="0" sz="2000" u="none" cap="none" strike="noStrike">
                <a:solidFill>
                  <a:srgbClr val="07336F"/>
                </a:solidFill>
                <a:latin typeface="Arial"/>
                <a:ea typeface="Arial"/>
                <a:cs typeface="Arial"/>
                <a:sym typeface="Arial"/>
              </a:defRPr>
            </a:lvl3pPr>
            <a:lvl4pPr indent="-342900" lvl="3" marL="1828800" marR="0" algn="l">
              <a:lnSpc>
                <a:spcPct val="100000"/>
              </a:lnSpc>
              <a:spcBef>
                <a:spcPts val="360"/>
              </a:spcBef>
              <a:spcAft>
                <a:spcPts val="0"/>
              </a:spcAft>
              <a:buClr>
                <a:srgbClr val="07336F"/>
              </a:buClr>
              <a:buSzPts val="1800"/>
              <a:buFont typeface="Arial"/>
              <a:buChar char="•"/>
              <a:defRPr b="0" i="0" sz="1800" u="none" cap="none" strike="noStrike">
                <a:solidFill>
                  <a:srgbClr val="07336F"/>
                </a:solidFill>
                <a:latin typeface="Arial"/>
                <a:ea typeface="Arial"/>
                <a:cs typeface="Arial"/>
                <a:sym typeface="Arial"/>
              </a:defRPr>
            </a:lvl4pPr>
            <a:lvl5pPr indent="-330200" lvl="4" marL="22860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Arial"/>
                <a:ea typeface="Arial"/>
                <a:cs typeface="Arial"/>
                <a:sym typeface="Arial"/>
              </a:defRPr>
            </a:lvl5pPr>
            <a:lvl6pPr indent="-330200" lvl="5" marL="27432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0" name="Google Shape;80;p16"/>
          <p:cNvSpPr txBox="1"/>
          <p:nvPr>
            <p:ph idx="2" type="body"/>
          </p:nvPr>
        </p:nvSpPr>
        <p:spPr>
          <a:xfrm>
            <a:off x="6248400" y="914400"/>
            <a:ext cx="2447400" cy="3714900"/>
          </a:xfrm>
          <a:prstGeom prst="rect">
            <a:avLst/>
          </a:prstGeom>
          <a:noFill/>
          <a:ln>
            <a:noFill/>
          </a:ln>
        </p:spPr>
        <p:txBody>
          <a:bodyPr anchorCtr="0" anchor="t" bIns="91425" lIns="91425" spcFirstLastPara="1" rIns="91425" wrap="square" tIns="91425">
            <a:noAutofit/>
          </a:bodyPr>
          <a:lstStyle>
            <a:lvl1pPr indent="-406400" lvl="0" marL="457200" marR="0" algn="l">
              <a:lnSpc>
                <a:spcPct val="100000"/>
              </a:lnSpc>
              <a:spcBef>
                <a:spcPts val="560"/>
              </a:spcBef>
              <a:spcAft>
                <a:spcPts val="0"/>
              </a:spcAft>
              <a:buClr>
                <a:srgbClr val="07336F"/>
              </a:buClr>
              <a:buSzPts val="2800"/>
              <a:buFont typeface="Arial"/>
              <a:buChar char="•"/>
              <a:defRPr b="0" i="0" sz="2800" u="none" cap="none" strike="noStrike">
                <a:solidFill>
                  <a:srgbClr val="07336F"/>
                </a:solidFill>
                <a:latin typeface="Arial"/>
                <a:ea typeface="Arial"/>
                <a:cs typeface="Arial"/>
                <a:sym typeface="Arial"/>
              </a:defRPr>
            </a:lvl1pPr>
            <a:lvl2pPr indent="-381000" lvl="1" marL="914400" marR="0" algn="l">
              <a:lnSpc>
                <a:spcPct val="100000"/>
              </a:lnSpc>
              <a:spcBef>
                <a:spcPts val="480"/>
              </a:spcBef>
              <a:spcAft>
                <a:spcPts val="0"/>
              </a:spcAft>
              <a:buClr>
                <a:srgbClr val="07336F"/>
              </a:buClr>
              <a:buSzPts val="2400"/>
              <a:buFont typeface="Arial"/>
              <a:buChar char="•"/>
              <a:defRPr b="0" i="0" sz="2400" u="none" cap="none" strike="noStrike">
                <a:solidFill>
                  <a:srgbClr val="07336F"/>
                </a:solidFill>
                <a:latin typeface="Arial"/>
                <a:ea typeface="Arial"/>
                <a:cs typeface="Arial"/>
                <a:sym typeface="Arial"/>
              </a:defRPr>
            </a:lvl2pPr>
            <a:lvl3pPr indent="-355600" lvl="2" marL="1371600" marR="0" algn="l">
              <a:lnSpc>
                <a:spcPct val="100000"/>
              </a:lnSpc>
              <a:spcBef>
                <a:spcPts val="400"/>
              </a:spcBef>
              <a:spcAft>
                <a:spcPts val="0"/>
              </a:spcAft>
              <a:buClr>
                <a:srgbClr val="07336F"/>
              </a:buClr>
              <a:buSzPts val="2000"/>
              <a:buFont typeface="Arial"/>
              <a:buChar char="•"/>
              <a:defRPr b="0" i="0" sz="2000" u="none" cap="none" strike="noStrike">
                <a:solidFill>
                  <a:srgbClr val="07336F"/>
                </a:solidFill>
                <a:latin typeface="Arial"/>
                <a:ea typeface="Arial"/>
                <a:cs typeface="Arial"/>
                <a:sym typeface="Arial"/>
              </a:defRPr>
            </a:lvl3pPr>
            <a:lvl4pPr indent="-342900" lvl="3" marL="1828800" marR="0" algn="l">
              <a:lnSpc>
                <a:spcPct val="100000"/>
              </a:lnSpc>
              <a:spcBef>
                <a:spcPts val="360"/>
              </a:spcBef>
              <a:spcAft>
                <a:spcPts val="0"/>
              </a:spcAft>
              <a:buClr>
                <a:srgbClr val="07336F"/>
              </a:buClr>
              <a:buSzPts val="1800"/>
              <a:buFont typeface="Arial"/>
              <a:buChar char="•"/>
              <a:defRPr b="0" i="0" sz="1800" u="none" cap="none" strike="noStrike">
                <a:solidFill>
                  <a:srgbClr val="07336F"/>
                </a:solidFill>
                <a:latin typeface="Arial"/>
                <a:ea typeface="Arial"/>
                <a:cs typeface="Arial"/>
                <a:sym typeface="Arial"/>
              </a:defRPr>
            </a:lvl4pPr>
            <a:lvl5pPr indent="-330200" lvl="4" marL="22860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Arial"/>
                <a:ea typeface="Arial"/>
                <a:cs typeface="Arial"/>
                <a:sym typeface="Arial"/>
              </a:defRPr>
            </a:lvl5pPr>
            <a:lvl6pPr indent="-330200" lvl="5" marL="27432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1" name="Google Shape;81;p16"/>
          <p:cNvSpPr txBox="1"/>
          <p:nvPr>
            <p:ph idx="3" type="body"/>
          </p:nvPr>
        </p:nvSpPr>
        <p:spPr>
          <a:xfrm>
            <a:off x="3500644" y="914400"/>
            <a:ext cx="2447400" cy="3714900"/>
          </a:xfrm>
          <a:prstGeom prst="rect">
            <a:avLst/>
          </a:prstGeom>
          <a:noFill/>
          <a:ln>
            <a:noFill/>
          </a:ln>
        </p:spPr>
        <p:txBody>
          <a:bodyPr anchorCtr="0" anchor="t" bIns="91425" lIns="91425" spcFirstLastPara="1" rIns="91425" wrap="square" tIns="91425">
            <a:noAutofit/>
          </a:bodyPr>
          <a:lstStyle>
            <a:lvl1pPr indent="-406400" lvl="0" marL="457200" marR="0" algn="l">
              <a:lnSpc>
                <a:spcPct val="100000"/>
              </a:lnSpc>
              <a:spcBef>
                <a:spcPts val="560"/>
              </a:spcBef>
              <a:spcAft>
                <a:spcPts val="0"/>
              </a:spcAft>
              <a:buClr>
                <a:srgbClr val="07336F"/>
              </a:buClr>
              <a:buSzPts val="2800"/>
              <a:buFont typeface="Arial"/>
              <a:buChar char="•"/>
              <a:defRPr b="0" i="0" sz="2800" u="none" cap="none" strike="noStrike">
                <a:solidFill>
                  <a:srgbClr val="07336F"/>
                </a:solidFill>
                <a:latin typeface="Arial"/>
                <a:ea typeface="Arial"/>
                <a:cs typeface="Arial"/>
                <a:sym typeface="Arial"/>
              </a:defRPr>
            </a:lvl1pPr>
            <a:lvl2pPr indent="-381000" lvl="1" marL="914400" marR="0" algn="l">
              <a:lnSpc>
                <a:spcPct val="100000"/>
              </a:lnSpc>
              <a:spcBef>
                <a:spcPts val="480"/>
              </a:spcBef>
              <a:spcAft>
                <a:spcPts val="0"/>
              </a:spcAft>
              <a:buClr>
                <a:srgbClr val="07336F"/>
              </a:buClr>
              <a:buSzPts val="2400"/>
              <a:buFont typeface="Arial"/>
              <a:buChar char="•"/>
              <a:defRPr b="0" i="0" sz="2400" u="none" cap="none" strike="noStrike">
                <a:solidFill>
                  <a:srgbClr val="07336F"/>
                </a:solidFill>
                <a:latin typeface="Arial"/>
                <a:ea typeface="Arial"/>
                <a:cs typeface="Arial"/>
                <a:sym typeface="Arial"/>
              </a:defRPr>
            </a:lvl2pPr>
            <a:lvl3pPr indent="-355600" lvl="2" marL="1371600" marR="0" algn="l">
              <a:lnSpc>
                <a:spcPct val="100000"/>
              </a:lnSpc>
              <a:spcBef>
                <a:spcPts val="400"/>
              </a:spcBef>
              <a:spcAft>
                <a:spcPts val="0"/>
              </a:spcAft>
              <a:buClr>
                <a:srgbClr val="07336F"/>
              </a:buClr>
              <a:buSzPts val="2000"/>
              <a:buFont typeface="Arial"/>
              <a:buChar char="•"/>
              <a:defRPr b="0" i="0" sz="2000" u="none" cap="none" strike="noStrike">
                <a:solidFill>
                  <a:srgbClr val="07336F"/>
                </a:solidFill>
                <a:latin typeface="Arial"/>
                <a:ea typeface="Arial"/>
                <a:cs typeface="Arial"/>
                <a:sym typeface="Arial"/>
              </a:defRPr>
            </a:lvl3pPr>
            <a:lvl4pPr indent="-342900" lvl="3" marL="1828800" marR="0" algn="l">
              <a:lnSpc>
                <a:spcPct val="100000"/>
              </a:lnSpc>
              <a:spcBef>
                <a:spcPts val="360"/>
              </a:spcBef>
              <a:spcAft>
                <a:spcPts val="0"/>
              </a:spcAft>
              <a:buClr>
                <a:srgbClr val="07336F"/>
              </a:buClr>
              <a:buSzPts val="1800"/>
              <a:buFont typeface="Arial"/>
              <a:buChar char="•"/>
              <a:defRPr b="0" i="0" sz="1800" u="none" cap="none" strike="noStrike">
                <a:solidFill>
                  <a:srgbClr val="07336F"/>
                </a:solidFill>
                <a:latin typeface="Arial"/>
                <a:ea typeface="Arial"/>
                <a:cs typeface="Arial"/>
                <a:sym typeface="Arial"/>
              </a:defRPr>
            </a:lvl4pPr>
            <a:lvl5pPr indent="-330200" lvl="4" marL="22860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Arial"/>
                <a:ea typeface="Arial"/>
                <a:cs typeface="Arial"/>
                <a:sym typeface="Arial"/>
              </a:defRPr>
            </a:lvl5pPr>
            <a:lvl6pPr indent="-330200" lvl="5" marL="27432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Column, 3 Pic">
  <p:cSld name="3 Column, 3 Pic">
    <p:spTree>
      <p:nvGrpSpPr>
        <p:cNvPr id="82" name="Shape 82"/>
        <p:cNvGrpSpPr/>
        <p:nvPr/>
      </p:nvGrpSpPr>
      <p:grpSpPr>
        <a:xfrm>
          <a:off x="0" y="0"/>
          <a:ext cx="0" cy="0"/>
          <a:chOff x="0" y="0"/>
          <a:chExt cx="0" cy="0"/>
        </a:xfrm>
      </p:grpSpPr>
      <p:sp>
        <p:nvSpPr>
          <p:cNvPr id="83" name="Google Shape;83;p17"/>
          <p:cNvSpPr txBox="1"/>
          <p:nvPr>
            <p:ph type="title"/>
          </p:nvPr>
        </p:nvSpPr>
        <p:spPr>
          <a:xfrm>
            <a:off x="752888" y="205978"/>
            <a:ext cx="7933800" cy="5943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99D8"/>
              </a:buClr>
              <a:buSzPts val="3200"/>
              <a:buFont typeface="Arial"/>
              <a:buNone/>
              <a:defRPr b="1" i="0" sz="3200" u="none" cap="none" strike="noStrike">
                <a:solidFill>
                  <a:srgbClr val="0099D8"/>
                </a:solidFill>
                <a:latin typeface="Arial"/>
                <a:ea typeface="Arial"/>
                <a:cs typeface="Arial"/>
                <a:sym typeface="Arial"/>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84" name="Google Shape;84;p17"/>
          <p:cNvSpPr/>
          <p:nvPr>
            <p:ph idx="2" type="pic"/>
          </p:nvPr>
        </p:nvSpPr>
        <p:spPr>
          <a:xfrm>
            <a:off x="762000" y="914400"/>
            <a:ext cx="2435400" cy="1200000"/>
          </a:xfrm>
          <a:prstGeom prst="rect">
            <a:avLst/>
          </a:prstGeom>
          <a:solidFill>
            <a:srgbClr val="F2F2F2"/>
          </a:solidFill>
          <a:ln>
            <a:noFill/>
          </a:ln>
        </p:spPr>
      </p:sp>
      <p:sp>
        <p:nvSpPr>
          <p:cNvPr id="85" name="Google Shape;85;p17"/>
          <p:cNvSpPr/>
          <p:nvPr>
            <p:ph idx="3" type="pic"/>
          </p:nvPr>
        </p:nvSpPr>
        <p:spPr>
          <a:xfrm>
            <a:off x="3508162" y="914400"/>
            <a:ext cx="2435400" cy="1200000"/>
          </a:xfrm>
          <a:prstGeom prst="rect">
            <a:avLst/>
          </a:prstGeom>
          <a:solidFill>
            <a:srgbClr val="F2F2F2"/>
          </a:solidFill>
          <a:ln>
            <a:noFill/>
          </a:ln>
        </p:spPr>
      </p:sp>
      <p:sp>
        <p:nvSpPr>
          <p:cNvPr id="86" name="Google Shape;86;p17"/>
          <p:cNvSpPr/>
          <p:nvPr>
            <p:ph idx="4" type="pic"/>
          </p:nvPr>
        </p:nvSpPr>
        <p:spPr>
          <a:xfrm>
            <a:off x="6251362" y="914400"/>
            <a:ext cx="2435400" cy="1200000"/>
          </a:xfrm>
          <a:prstGeom prst="rect">
            <a:avLst/>
          </a:prstGeom>
          <a:solidFill>
            <a:srgbClr val="F2F2F2"/>
          </a:solidFill>
          <a:ln>
            <a:noFill/>
          </a:ln>
        </p:spPr>
      </p:sp>
      <p:sp>
        <p:nvSpPr>
          <p:cNvPr id="87" name="Google Shape;87;p17"/>
          <p:cNvSpPr txBox="1"/>
          <p:nvPr>
            <p:ph idx="1" type="body"/>
          </p:nvPr>
        </p:nvSpPr>
        <p:spPr>
          <a:xfrm>
            <a:off x="752888" y="2286000"/>
            <a:ext cx="2447400" cy="2343000"/>
          </a:xfrm>
          <a:prstGeom prst="rect">
            <a:avLst/>
          </a:prstGeom>
          <a:noFill/>
          <a:ln>
            <a:noFill/>
          </a:ln>
        </p:spPr>
        <p:txBody>
          <a:bodyPr anchorCtr="0" anchor="t" bIns="91425" lIns="91425" spcFirstLastPara="1" rIns="91425" wrap="square" tIns="91425">
            <a:noAutofit/>
          </a:bodyPr>
          <a:lstStyle>
            <a:lvl1pPr indent="-406400" lvl="0" marL="457200" marR="0" algn="l">
              <a:lnSpc>
                <a:spcPct val="100000"/>
              </a:lnSpc>
              <a:spcBef>
                <a:spcPts val="560"/>
              </a:spcBef>
              <a:spcAft>
                <a:spcPts val="0"/>
              </a:spcAft>
              <a:buClr>
                <a:srgbClr val="07336F"/>
              </a:buClr>
              <a:buSzPts val="2800"/>
              <a:buFont typeface="Arial"/>
              <a:buChar char="•"/>
              <a:defRPr b="0" i="0" sz="2800" u="none" cap="none" strike="noStrike">
                <a:solidFill>
                  <a:srgbClr val="07336F"/>
                </a:solidFill>
                <a:latin typeface="Arial"/>
                <a:ea typeface="Arial"/>
                <a:cs typeface="Arial"/>
                <a:sym typeface="Arial"/>
              </a:defRPr>
            </a:lvl1pPr>
            <a:lvl2pPr indent="-381000" lvl="1" marL="914400" marR="0" algn="l">
              <a:lnSpc>
                <a:spcPct val="100000"/>
              </a:lnSpc>
              <a:spcBef>
                <a:spcPts val="480"/>
              </a:spcBef>
              <a:spcAft>
                <a:spcPts val="0"/>
              </a:spcAft>
              <a:buClr>
                <a:srgbClr val="07336F"/>
              </a:buClr>
              <a:buSzPts val="2400"/>
              <a:buFont typeface="Arial"/>
              <a:buChar char="•"/>
              <a:defRPr b="0" i="0" sz="2400" u="none" cap="none" strike="noStrike">
                <a:solidFill>
                  <a:srgbClr val="07336F"/>
                </a:solidFill>
                <a:latin typeface="Arial"/>
                <a:ea typeface="Arial"/>
                <a:cs typeface="Arial"/>
                <a:sym typeface="Arial"/>
              </a:defRPr>
            </a:lvl2pPr>
            <a:lvl3pPr indent="-355600" lvl="2" marL="1371600" marR="0" algn="l">
              <a:lnSpc>
                <a:spcPct val="100000"/>
              </a:lnSpc>
              <a:spcBef>
                <a:spcPts val="400"/>
              </a:spcBef>
              <a:spcAft>
                <a:spcPts val="0"/>
              </a:spcAft>
              <a:buClr>
                <a:srgbClr val="07336F"/>
              </a:buClr>
              <a:buSzPts val="2000"/>
              <a:buFont typeface="Arial"/>
              <a:buChar char="•"/>
              <a:defRPr b="0" i="0" sz="2000" u="none" cap="none" strike="noStrike">
                <a:solidFill>
                  <a:srgbClr val="07336F"/>
                </a:solidFill>
                <a:latin typeface="Arial"/>
                <a:ea typeface="Arial"/>
                <a:cs typeface="Arial"/>
                <a:sym typeface="Arial"/>
              </a:defRPr>
            </a:lvl3pPr>
            <a:lvl4pPr indent="-342900" lvl="3" marL="1828800" marR="0" algn="l">
              <a:lnSpc>
                <a:spcPct val="100000"/>
              </a:lnSpc>
              <a:spcBef>
                <a:spcPts val="360"/>
              </a:spcBef>
              <a:spcAft>
                <a:spcPts val="0"/>
              </a:spcAft>
              <a:buClr>
                <a:srgbClr val="07336F"/>
              </a:buClr>
              <a:buSzPts val="1800"/>
              <a:buFont typeface="Arial"/>
              <a:buChar char="•"/>
              <a:defRPr b="0" i="0" sz="1800" u="none" cap="none" strike="noStrike">
                <a:solidFill>
                  <a:srgbClr val="07336F"/>
                </a:solidFill>
                <a:latin typeface="Arial"/>
                <a:ea typeface="Arial"/>
                <a:cs typeface="Arial"/>
                <a:sym typeface="Arial"/>
              </a:defRPr>
            </a:lvl4pPr>
            <a:lvl5pPr indent="-330200" lvl="4" marL="22860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Arial"/>
                <a:ea typeface="Arial"/>
                <a:cs typeface="Arial"/>
                <a:sym typeface="Arial"/>
              </a:defRPr>
            </a:lvl5pPr>
            <a:lvl6pPr indent="-330200" lvl="5" marL="27432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8" name="Google Shape;88;p17"/>
          <p:cNvSpPr txBox="1"/>
          <p:nvPr>
            <p:ph idx="5" type="body"/>
          </p:nvPr>
        </p:nvSpPr>
        <p:spPr>
          <a:xfrm>
            <a:off x="6248400" y="2286000"/>
            <a:ext cx="2447400" cy="2343000"/>
          </a:xfrm>
          <a:prstGeom prst="rect">
            <a:avLst/>
          </a:prstGeom>
          <a:noFill/>
          <a:ln>
            <a:noFill/>
          </a:ln>
        </p:spPr>
        <p:txBody>
          <a:bodyPr anchorCtr="0" anchor="t" bIns="91425" lIns="91425" spcFirstLastPara="1" rIns="91425" wrap="square" tIns="91425">
            <a:noAutofit/>
          </a:bodyPr>
          <a:lstStyle>
            <a:lvl1pPr indent="-406400" lvl="0" marL="457200" marR="0" algn="l">
              <a:lnSpc>
                <a:spcPct val="100000"/>
              </a:lnSpc>
              <a:spcBef>
                <a:spcPts val="560"/>
              </a:spcBef>
              <a:spcAft>
                <a:spcPts val="0"/>
              </a:spcAft>
              <a:buClr>
                <a:srgbClr val="07336F"/>
              </a:buClr>
              <a:buSzPts val="2800"/>
              <a:buFont typeface="Arial"/>
              <a:buChar char="•"/>
              <a:defRPr b="0" i="0" sz="2800" u="none" cap="none" strike="noStrike">
                <a:solidFill>
                  <a:srgbClr val="07336F"/>
                </a:solidFill>
                <a:latin typeface="Arial"/>
                <a:ea typeface="Arial"/>
                <a:cs typeface="Arial"/>
                <a:sym typeface="Arial"/>
              </a:defRPr>
            </a:lvl1pPr>
            <a:lvl2pPr indent="-381000" lvl="1" marL="914400" marR="0" algn="l">
              <a:lnSpc>
                <a:spcPct val="100000"/>
              </a:lnSpc>
              <a:spcBef>
                <a:spcPts val="480"/>
              </a:spcBef>
              <a:spcAft>
                <a:spcPts val="0"/>
              </a:spcAft>
              <a:buClr>
                <a:srgbClr val="07336F"/>
              </a:buClr>
              <a:buSzPts val="2400"/>
              <a:buFont typeface="Arial"/>
              <a:buChar char="•"/>
              <a:defRPr b="0" i="0" sz="2400" u="none" cap="none" strike="noStrike">
                <a:solidFill>
                  <a:srgbClr val="07336F"/>
                </a:solidFill>
                <a:latin typeface="Arial"/>
                <a:ea typeface="Arial"/>
                <a:cs typeface="Arial"/>
                <a:sym typeface="Arial"/>
              </a:defRPr>
            </a:lvl2pPr>
            <a:lvl3pPr indent="-355600" lvl="2" marL="1371600" marR="0" algn="l">
              <a:lnSpc>
                <a:spcPct val="100000"/>
              </a:lnSpc>
              <a:spcBef>
                <a:spcPts val="400"/>
              </a:spcBef>
              <a:spcAft>
                <a:spcPts val="0"/>
              </a:spcAft>
              <a:buClr>
                <a:srgbClr val="07336F"/>
              </a:buClr>
              <a:buSzPts val="2000"/>
              <a:buFont typeface="Arial"/>
              <a:buChar char="•"/>
              <a:defRPr b="0" i="0" sz="2000" u="none" cap="none" strike="noStrike">
                <a:solidFill>
                  <a:srgbClr val="07336F"/>
                </a:solidFill>
                <a:latin typeface="Arial"/>
                <a:ea typeface="Arial"/>
                <a:cs typeface="Arial"/>
                <a:sym typeface="Arial"/>
              </a:defRPr>
            </a:lvl3pPr>
            <a:lvl4pPr indent="-342900" lvl="3" marL="1828800" marR="0" algn="l">
              <a:lnSpc>
                <a:spcPct val="100000"/>
              </a:lnSpc>
              <a:spcBef>
                <a:spcPts val="360"/>
              </a:spcBef>
              <a:spcAft>
                <a:spcPts val="0"/>
              </a:spcAft>
              <a:buClr>
                <a:srgbClr val="07336F"/>
              </a:buClr>
              <a:buSzPts val="1800"/>
              <a:buFont typeface="Arial"/>
              <a:buChar char="•"/>
              <a:defRPr b="0" i="0" sz="1800" u="none" cap="none" strike="noStrike">
                <a:solidFill>
                  <a:srgbClr val="07336F"/>
                </a:solidFill>
                <a:latin typeface="Arial"/>
                <a:ea typeface="Arial"/>
                <a:cs typeface="Arial"/>
                <a:sym typeface="Arial"/>
              </a:defRPr>
            </a:lvl4pPr>
            <a:lvl5pPr indent="-330200" lvl="4" marL="22860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Arial"/>
                <a:ea typeface="Arial"/>
                <a:cs typeface="Arial"/>
                <a:sym typeface="Arial"/>
              </a:defRPr>
            </a:lvl5pPr>
            <a:lvl6pPr indent="-330200" lvl="5" marL="27432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9" name="Google Shape;89;p17"/>
          <p:cNvSpPr txBox="1"/>
          <p:nvPr>
            <p:ph idx="6" type="body"/>
          </p:nvPr>
        </p:nvSpPr>
        <p:spPr>
          <a:xfrm>
            <a:off x="3500644" y="2286000"/>
            <a:ext cx="2447400" cy="2343000"/>
          </a:xfrm>
          <a:prstGeom prst="rect">
            <a:avLst/>
          </a:prstGeom>
          <a:noFill/>
          <a:ln>
            <a:noFill/>
          </a:ln>
        </p:spPr>
        <p:txBody>
          <a:bodyPr anchorCtr="0" anchor="t" bIns="91425" lIns="91425" spcFirstLastPara="1" rIns="91425" wrap="square" tIns="91425">
            <a:noAutofit/>
          </a:bodyPr>
          <a:lstStyle>
            <a:lvl1pPr indent="-406400" lvl="0" marL="457200" marR="0" algn="l">
              <a:lnSpc>
                <a:spcPct val="100000"/>
              </a:lnSpc>
              <a:spcBef>
                <a:spcPts val="560"/>
              </a:spcBef>
              <a:spcAft>
                <a:spcPts val="0"/>
              </a:spcAft>
              <a:buClr>
                <a:srgbClr val="07336F"/>
              </a:buClr>
              <a:buSzPts val="2800"/>
              <a:buFont typeface="Arial"/>
              <a:buChar char="•"/>
              <a:defRPr b="0" i="0" sz="2800" u="none" cap="none" strike="noStrike">
                <a:solidFill>
                  <a:srgbClr val="07336F"/>
                </a:solidFill>
                <a:latin typeface="Arial"/>
                <a:ea typeface="Arial"/>
                <a:cs typeface="Arial"/>
                <a:sym typeface="Arial"/>
              </a:defRPr>
            </a:lvl1pPr>
            <a:lvl2pPr indent="-381000" lvl="1" marL="914400" marR="0" algn="l">
              <a:lnSpc>
                <a:spcPct val="100000"/>
              </a:lnSpc>
              <a:spcBef>
                <a:spcPts val="480"/>
              </a:spcBef>
              <a:spcAft>
                <a:spcPts val="0"/>
              </a:spcAft>
              <a:buClr>
                <a:srgbClr val="07336F"/>
              </a:buClr>
              <a:buSzPts val="2400"/>
              <a:buFont typeface="Arial"/>
              <a:buChar char="•"/>
              <a:defRPr b="0" i="0" sz="2400" u="none" cap="none" strike="noStrike">
                <a:solidFill>
                  <a:srgbClr val="07336F"/>
                </a:solidFill>
                <a:latin typeface="Arial"/>
                <a:ea typeface="Arial"/>
                <a:cs typeface="Arial"/>
                <a:sym typeface="Arial"/>
              </a:defRPr>
            </a:lvl2pPr>
            <a:lvl3pPr indent="-355600" lvl="2" marL="1371600" marR="0" algn="l">
              <a:lnSpc>
                <a:spcPct val="100000"/>
              </a:lnSpc>
              <a:spcBef>
                <a:spcPts val="400"/>
              </a:spcBef>
              <a:spcAft>
                <a:spcPts val="0"/>
              </a:spcAft>
              <a:buClr>
                <a:srgbClr val="07336F"/>
              </a:buClr>
              <a:buSzPts val="2000"/>
              <a:buFont typeface="Arial"/>
              <a:buChar char="•"/>
              <a:defRPr b="0" i="0" sz="2000" u="none" cap="none" strike="noStrike">
                <a:solidFill>
                  <a:srgbClr val="07336F"/>
                </a:solidFill>
                <a:latin typeface="Arial"/>
                <a:ea typeface="Arial"/>
                <a:cs typeface="Arial"/>
                <a:sym typeface="Arial"/>
              </a:defRPr>
            </a:lvl3pPr>
            <a:lvl4pPr indent="-342900" lvl="3" marL="1828800" marR="0" algn="l">
              <a:lnSpc>
                <a:spcPct val="100000"/>
              </a:lnSpc>
              <a:spcBef>
                <a:spcPts val="360"/>
              </a:spcBef>
              <a:spcAft>
                <a:spcPts val="0"/>
              </a:spcAft>
              <a:buClr>
                <a:srgbClr val="07336F"/>
              </a:buClr>
              <a:buSzPts val="1800"/>
              <a:buFont typeface="Arial"/>
              <a:buChar char="•"/>
              <a:defRPr b="0" i="0" sz="1800" u="none" cap="none" strike="noStrike">
                <a:solidFill>
                  <a:srgbClr val="07336F"/>
                </a:solidFill>
                <a:latin typeface="Arial"/>
                <a:ea typeface="Arial"/>
                <a:cs typeface="Arial"/>
                <a:sym typeface="Arial"/>
              </a:defRPr>
            </a:lvl4pPr>
            <a:lvl5pPr indent="-330200" lvl="4" marL="22860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Arial"/>
                <a:ea typeface="Arial"/>
                <a:cs typeface="Arial"/>
                <a:sym typeface="Arial"/>
              </a:defRPr>
            </a:lvl5pPr>
            <a:lvl6pPr indent="-330200" lvl="5" marL="27432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 Lg Pic">
  <p:cSld name="1 Lg Pic">
    <p:spTree>
      <p:nvGrpSpPr>
        <p:cNvPr id="90" name="Shape 90"/>
        <p:cNvGrpSpPr/>
        <p:nvPr/>
      </p:nvGrpSpPr>
      <p:grpSpPr>
        <a:xfrm>
          <a:off x="0" y="0"/>
          <a:ext cx="0" cy="0"/>
          <a:chOff x="0" y="0"/>
          <a:chExt cx="0" cy="0"/>
        </a:xfrm>
      </p:grpSpPr>
      <p:sp>
        <p:nvSpPr>
          <p:cNvPr id="91" name="Google Shape;91;p18"/>
          <p:cNvSpPr txBox="1"/>
          <p:nvPr>
            <p:ph type="title"/>
          </p:nvPr>
        </p:nvSpPr>
        <p:spPr>
          <a:xfrm>
            <a:off x="752888" y="205978"/>
            <a:ext cx="7933800" cy="5943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99D8"/>
              </a:buClr>
              <a:buSzPts val="3200"/>
              <a:buFont typeface="Arial"/>
              <a:buNone/>
              <a:defRPr b="1" i="0" sz="3200" u="none" cap="none" strike="noStrike">
                <a:solidFill>
                  <a:srgbClr val="0099D8"/>
                </a:solidFill>
                <a:latin typeface="Arial"/>
                <a:ea typeface="Arial"/>
                <a:cs typeface="Arial"/>
                <a:sym typeface="Arial"/>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92" name="Google Shape;92;p18"/>
          <p:cNvSpPr/>
          <p:nvPr>
            <p:ph idx="2" type="pic"/>
          </p:nvPr>
        </p:nvSpPr>
        <p:spPr>
          <a:xfrm>
            <a:off x="762000" y="914400"/>
            <a:ext cx="7924800" cy="3714900"/>
          </a:xfrm>
          <a:prstGeom prst="rect">
            <a:avLst/>
          </a:prstGeom>
          <a:solidFill>
            <a:srgbClr val="F2F2F2"/>
          </a:solidFill>
          <a:ln>
            <a:noFill/>
          </a:ln>
        </p:spPr>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3" name="Shape 93"/>
        <p:cNvGrpSpPr/>
        <p:nvPr/>
      </p:nvGrpSpPr>
      <p:grpSpPr>
        <a:xfrm>
          <a:off x="0" y="0"/>
          <a:ext cx="0" cy="0"/>
          <a:chOff x="0" y="0"/>
          <a:chExt cx="0" cy="0"/>
        </a:xfrm>
      </p:grpSpPr>
      <p:sp>
        <p:nvSpPr>
          <p:cNvPr id="94" name="Google Shape;94;p19"/>
          <p:cNvSpPr txBox="1"/>
          <p:nvPr>
            <p:ph idx="12" type="sldNum"/>
          </p:nvPr>
        </p:nvSpPr>
        <p:spPr>
          <a:xfrm>
            <a:off x="8472458" y="4663217"/>
            <a:ext cx="548700" cy="393600"/>
          </a:xfrm>
          <a:prstGeom prst="rect">
            <a:avLst/>
          </a:prstGeom>
          <a:noFill/>
          <a:ln>
            <a:noFill/>
          </a:ln>
        </p:spPr>
        <p:txBody>
          <a:bodyPr anchorCtr="0" anchor="ctr" bIns="68575" lIns="68575" spcFirstLastPara="1" rIns="68575" wrap="square" tIns="68575">
            <a:noAutofit/>
          </a:bodyPr>
          <a:lstStyle>
            <a:lvl1pPr indent="0" lvl="0" marL="0"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1_Title and Content">
    <p:spTree>
      <p:nvGrpSpPr>
        <p:cNvPr id="95" name="Shape 95"/>
        <p:cNvGrpSpPr/>
        <p:nvPr/>
      </p:nvGrpSpPr>
      <p:grpSpPr>
        <a:xfrm>
          <a:off x="0" y="0"/>
          <a:ext cx="0" cy="0"/>
          <a:chOff x="0" y="0"/>
          <a:chExt cx="0" cy="0"/>
        </a:xfrm>
      </p:grpSpPr>
      <p:sp>
        <p:nvSpPr>
          <p:cNvPr id="96" name="Google Shape;96;p21"/>
          <p:cNvSpPr txBox="1"/>
          <p:nvPr>
            <p:ph idx="1" type="body"/>
          </p:nvPr>
        </p:nvSpPr>
        <p:spPr>
          <a:xfrm>
            <a:off x="752888" y="914400"/>
            <a:ext cx="7933800" cy="3714900"/>
          </a:xfrm>
          <a:prstGeom prst="rect">
            <a:avLst/>
          </a:prstGeom>
          <a:noFill/>
          <a:ln>
            <a:noFill/>
          </a:ln>
        </p:spPr>
        <p:txBody>
          <a:bodyPr anchorCtr="0" anchor="t" bIns="91425" lIns="91425" spcFirstLastPara="1" rIns="91425" wrap="square" tIns="91425">
            <a:noAutofit/>
          </a:bodyPr>
          <a:lstStyle>
            <a:lvl1pPr indent="-431800" lvl="0" marL="457200" marR="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algn="l">
              <a:lnSpc>
                <a:spcPct val="100000"/>
              </a:lnSpc>
              <a:spcBef>
                <a:spcPts val="560"/>
              </a:spcBef>
              <a:spcAft>
                <a:spcPts val="0"/>
              </a:spcAft>
              <a:buClr>
                <a:srgbClr val="07336F"/>
              </a:buClr>
              <a:buSzPts val="2800"/>
              <a:buFont typeface="Arial"/>
              <a:buChar char="•"/>
              <a:defRPr b="0" i="0" sz="2800" u="none" cap="none" strike="noStrike">
                <a:solidFill>
                  <a:srgbClr val="07336F"/>
                </a:solidFill>
                <a:latin typeface="Arial"/>
                <a:ea typeface="Arial"/>
                <a:cs typeface="Arial"/>
                <a:sym typeface="Arial"/>
              </a:defRPr>
            </a:lvl2pPr>
            <a:lvl3pPr indent="-381000" lvl="2" marL="1371600" marR="0" algn="l">
              <a:lnSpc>
                <a:spcPct val="100000"/>
              </a:lnSpc>
              <a:spcBef>
                <a:spcPts val="480"/>
              </a:spcBef>
              <a:spcAft>
                <a:spcPts val="0"/>
              </a:spcAft>
              <a:buClr>
                <a:srgbClr val="07336F"/>
              </a:buClr>
              <a:buSzPts val="2400"/>
              <a:buFont typeface="Arial"/>
              <a:buChar char="•"/>
              <a:defRPr b="0" i="0" sz="2400" u="none" cap="none" strike="noStrike">
                <a:solidFill>
                  <a:srgbClr val="07336F"/>
                </a:solidFill>
                <a:latin typeface="Arial"/>
                <a:ea typeface="Arial"/>
                <a:cs typeface="Arial"/>
                <a:sym typeface="Arial"/>
              </a:defRPr>
            </a:lvl3pPr>
            <a:lvl4pPr indent="-355600" lvl="3" marL="1828800" marR="0" algn="l">
              <a:lnSpc>
                <a:spcPct val="100000"/>
              </a:lnSpc>
              <a:spcBef>
                <a:spcPts val="400"/>
              </a:spcBef>
              <a:spcAft>
                <a:spcPts val="0"/>
              </a:spcAft>
              <a:buClr>
                <a:srgbClr val="07336F"/>
              </a:buClr>
              <a:buSzPts val="2000"/>
              <a:buFont typeface="Arial"/>
              <a:buChar char="•"/>
              <a:defRPr b="0" i="0" sz="2000" u="none" cap="none" strike="noStrike">
                <a:solidFill>
                  <a:srgbClr val="07336F"/>
                </a:solidFill>
                <a:latin typeface="Arial"/>
                <a:ea typeface="Arial"/>
                <a:cs typeface="Arial"/>
                <a:sym typeface="Arial"/>
              </a:defRPr>
            </a:lvl4pPr>
            <a:lvl5pPr indent="-342900" lvl="4" marL="2286000" marR="0" algn="l">
              <a:lnSpc>
                <a:spcPct val="100000"/>
              </a:lnSpc>
              <a:spcBef>
                <a:spcPts val="360"/>
              </a:spcBef>
              <a:spcAft>
                <a:spcPts val="0"/>
              </a:spcAft>
              <a:buClr>
                <a:srgbClr val="07336F"/>
              </a:buClr>
              <a:buSzPts val="1800"/>
              <a:buFont typeface="Arial"/>
              <a:buChar char="•"/>
              <a:defRPr b="0" i="0" sz="1800" u="none" cap="none" strike="noStrike">
                <a:solidFill>
                  <a:srgbClr val="07336F"/>
                </a:solidFill>
                <a:latin typeface="Arial"/>
                <a:ea typeface="Arial"/>
                <a:cs typeface="Arial"/>
                <a:sym typeface="Arial"/>
              </a:defRPr>
            </a:lvl5pPr>
            <a:lvl6pPr indent="-330200" lvl="5" marL="27432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97" name="Google Shape;97;p21"/>
          <p:cNvSpPr txBox="1"/>
          <p:nvPr>
            <p:ph type="title"/>
          </p:nvPr>
        </p:nvSpPr>
        <p:spPr>
          <a:xfrm>
            <a:off x="467960" y="23218"/>
            <a:ext cx="7400400" cy="5943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99D8"/>
              </a:buClr>
              <a:buSzPts val="3200"/>
              <a:buFont typeface="Arial"/>
              <a:buNone/>
              <a:defRPr b="1" i="0" sz="3200" u="none" cap="none" strike="noStrike">
                <a:solidFill>
                  <a:srgbClr val="0099D8"/>
                </a:solidFill>
                <a:latin typeface="Arial"/>
                <a:ea typeface="Arial"/>
                <a:cs typeface="Arial"/>
                <a:sym typeface="Arial"/>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98" name="Google Shape;98;p21"/>
          <p:cNvSpPr txBox="1"/>
          <p:nvPr>
            <p:ph idx="10" type="dt"/>
          </p:nvPr>
        </p:nvSpPr>
        <p:spPr>
          <a:xfrm>
            <a:off x="685800" y="4800600"/>
            <a:ext cx="1905000" cy="2286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9" name="Google Shape;99;p21"/>
          <p:cNvSpPr txBox="1"/>
          <p:nvPr>
            <p:ph idx="12" type="sldNum"/>
          </p:nvPr>
        </p:nvSpPr>
        <p:spPr>
          <a:xfrm>
            <a:off x="7315200" y="4686300"/>
            <a:ext cx="1371600" cy="342900"/>
          </a:xfrm>
          <a:prstGeom prst="rect">
            <a:avLst/>
          </a:prstGeom>
          <a:noFill/>
          <a:ln>
            <a:noFill/>
          </a:ln>
        </p:spPr>
        <p:txBody>
          <a:bodyPr anchorCtr="0" anchor="t" bIns="45700" lIns="91425" spcFirstLastPara="1" rIns="91425" wrap="square" tIns="45700">
            <a:noAutofit/>
          </a:bodyPr>
          <a:lstStyle>
            <a:lvl1pPr indent="0" lvl="0" marL="0" marR="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_1">
    <p:bg>
      <p:bgPr>
        <a:blipFill>
          <a:blip r:embed="rId2">
            <a:alphaModFix/>
          </a:blip>
          <a:stretch>
            <a:fillRect/>
          </a:stretch>
        </a:blipFill>
      </p:bgPr>
    </p:bg>
    <p:spTree>
      <p:nvGrpSpPr>
        <p:cNvPr id="100" name="Shape 100"/>
        <p:cNvGrpSpPr/>
        <p:nvPr/>
      </p:nvGrpSpPr>
      <p:grpSpPr>
        <a:xfrm>
          <a:off x="0" y="0"/>
          <a:ext cx="0" cy="0"/>
          <a:chOff x="0" y="0"/>
          <a:chExt cx="0" cy="0"/>
        </a:xfrm>
      </p:grpSpPr>
      <p:pic>
        <p:nvPicPr>
          <p:cNvPr descr="A dark blue sky with white dots&#10;&#10;Description automatically generated" id="101" name="Google Shape;101;g29d8975db8d_0_288"/>
          <p:cNvPicPr preferRelativeResize="0"/>
          <p:nvPr/>
        </p:nvPicPr>
        <p:blipFill rotWithShape="1">
          <a:blip r:embed="rId3">
            <a:alphaModFix/>
          </a:blip>
          <a:srcRect b="0" l="0" r="0" t="0"/>
          <a:stretch/>
        </p:blipFill>
        <p:spPr>
          <a:xfrm>
            <a:off x="0" y="514"/>
            <a:ext cx="9144000" cy="5142473"/>
          </a:xfrm>
          <a:prstGeom prst="rect">
            <a:avLst/>
          </a:prstGeom>
          <a:noFill/>
          <a:ln>
            <a:noFill/>
          </a:ln>
        </p:spPr>
      </p:pic>
      <p:grpSp>
        <p:nvGrpSpPr>
          <p:cNvPr id="102" name="Google Shape;102;g29d8975db8d_0_288"/>
          <p:cNvGrpSpPr/>
          <p:nvPr/>
        </p:nvGrpSpPr>
        <p:grpSpPr>
          <a:xfrm>
            <a:off x="-30398" y="0"/>
            <a:ext cx="385983" cy="5143500"/>
            <a:chOff x="-15240" y="0"/>
            <a:chExt cx="472440" cy="6858000"/>
          </a:xfrm>
        </p:grpSpPr>
        <p:sp>
          <p:nvSpPr>
            <p:cNvPr id="103" name="Google Shape;103;g29d8975db8d_0_288"/>
            <p:cNvSpPr/>
            <p:nvPr/>
          </p:nvSpPr>
          <p:spPr>
            <a:xfrm>
              <a:off x="10668" y="0"/>
              <a:ext cx="420600" cy="6858000"/>
            </a:xfrm>
            <a:prstGeom prst="rect">
              <a:avLst/>
            </a:prstGeom>
            <a:solidFill>
              <a:srgbClr val="0099D8"/>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descr="C:\Users\jacqui.fenner\Desktop\PTT templates\images\noaa icons\noaa_icons-04.png" id="104" name="Google Shape;104;g29d8975db8d_0_288">
              <a:hlinkClick r:id="rId4"/>
            </p:cNvPr>
            <p:cNvPicPr preferRelativeResize="0"/>
            <p:nvPr/>
          </p:nvPicPr>
          <p:blipFill rotWithShape="1">
            <a:blip r:embed="rId5">
              <a:alphaModFix/>
            </a:blip>
            <a:srcRect b="0" l="0" r="0" t="0"/>
            <a:stretch/>
          </p:blipFill>
          <p:spPr>
            <a:xfrm>
              <a:off x="-15240" y="5714999"/>
              <a:ext cx="472440" cy="324009"/>
            </a:xfrm>
            <a:prstGeom prst="rect">
              <a:avLst/>
            </a:prstGeom>
            <a:noFill/>
            <a:ln>
              <a:noFill/>
            </a:ln>
          </p:spPr>
        </p:pic>
        <p:pic>
          <p:nvPicPr>
            <p:cNvPr descr="C:\Users\jacqui.fenner\Desktop\PTT templates\images\noaa icons\noaa_icons-05.png" id="105" name="Google Shape;105;g29d8975db8d_0_288">
              <a:hlinkClick r:id="rId6"/>
            </p:cNvPr>
            <p:cNvPicPr preferRelativeResize="0"/>
            <p:nvPr/>
          </p:nvPicPr>
          <p:blipFill rotWithShape="1">
            <a:blip r:embed="rId7">
              <a:alphaModFix/>
            </a:blip>
            <a:srcRect b="0" l="0" r="0" t="0"/>
            <a:stretch/>
          </p:blipFill>
          <p:spPr>
            <a:xfrm>
              <a:off x="-15240" y="4648200"/>
              <a:ext cx="472440" cy="324009"/>
            </a:xfrm>
            <a:prstGeom prst="rect">
              <a:avLst/>
            </a:prstGeom>
            <a:noFill/>
            <a:ln>
              <a:noFill/>
            </a:ln>
          </p:spPr>
        </p:pic>
        <p:pic>
          <p:nvPicPr>
            <p:cNvPr descr="C:\Users\jacqui.fenner\Desktop\PTT templates\images\noaa icons\noaa_icons-06.png" id="106" name="Google Shape;106;g29d8975db8d_0_288">
              <a:hlinkClick r:id="rId8"/>
            </p:cNvPr>
            <p:cNvPicPr preferRelativeResize="0"/>
            <p:nvPr/>
          </p:nvPicPr>
          <p:blipFill rotWithShape="1">
            <a:blip r:embed="rId9">
              <a:alphaModFix/>
            </a:blip>
            <a:srcRect b="0" l="0" r="0" t="0"/>
            <a:stretch/>
          </p:blipFill>
          <p:spPr>
            <a:xfrm>
              <a:off x="-15240" y="3581400"/>
              <a:ext cx="472440" cy="324009"/>
            </a:xfrm>
            <a:prstGeom prst="rect">
              <a:avLst/>
            </a:prstGeom>
            <a:noFill/>
            <a:ln>
              <a:noFill/>
            </a:ln>
          </p:spPr>
        </p:pic>
        <p:pic>
          <p:nvPicPr>
            <p:cNvPr descr="C:\Users\jacqui.fenner\Desktop\PTT templates\images\noaa icons\noaa_icons-07.png" id="107" name="Google Shape;107;g29d8975db8d_0_288">
              <a:hlinkClick r:id="rId10"/>
            </p:cNvPr>
            <p:cNvPicPr preferRelativeResize="0"/>
            <p:nvPr/>
          </p:nvPicPr>
          <p:blipFill rotWithShape="1">
            <a:blip r:embed="rId11">
              <a:alphaModFix/>
            </a:blip>
            <a:srcRect b="0" l="0" r="0" t="0"/>
            <a:stretch/>
          </p:blipFill>
          <p:spPr>
            <a:xfrm>
              <a:off x="-15240" y="2514600"/>
              <a:ext cx="472440" cy="324009"/>
            </a:xfrm>
            <a:prstGeom prst="rect">
              <a:avLst/>
            </a:prstGeom>
            <a:noFill/>
            <a:ln>
              <a:noFill/>
            </a:ln>
          </p:spPr>
        </p:pic>
        <p:pic>
          <p:nvPicPr>
            <p:cNvPr descr="C:\Users\jacqui.fenner\Desktop\PTT templates\images\noaa icons\noaa_icons-08.png" id="108" name="Google Shape;108;g29d8975db8d_0_288">
              <a:hlinkClick r:id="rId12"/>
            </p:cNvPr>
            <p:cNvPicPr preferRelativeResize="0"/>
            <p:nvPr/>
          </p:nvPicPr>
          <p:blipFill rotWithShape="1">
            <a:blip r:embed="rId13">
              <a:alphaModFix/>
            </a:blip>
            <a:srcRect b="0" l="0" r="0" t="0"/>
            <a:stretch/>
          </p:blipFill>
          <p:spPr>
            <a:xfrm>
              <a:off x="-15240" y="1447800"/>
              <a:ext cx="472440" cy="324009"/>
            </a:xfrm>
            <a:prstGeom prst="rect">
              <a:avLst/>
            </a:prstGeom>
            <a:noFill/>
            <a:ln>
              <a:noFill/>
            </a:ln>
          </p:spPr>
        </p:pic>
        <p:pic>
          <p:nvPicPr>
            <p:cNvPr descr="C:\Users\jacqui.fenner\Desktop\PTT templates\images\noaa icons\noaa_icons-10.png" id="109" name="Google Shape;109;g29d8975db8d_0_288">
              <a:hlinkClick r:id="rId14"/>
            </p:cNvPr>
            <p:cNvPicPr preferRelativeResize="0"/>
            <p:nvPr/>
          </p:nvPicPr>
          <p:blipFill rotWithShape="1">
            <a:blip r:embed="rId15">
              <a:alphaModFix/>
            </a:blip>
            <a:srcRect b="0" l="0" r="0" t="0"/>
            <a:stretch/>
          </p:blipFill>
          <p:spPr>
            <a:xfrm>
              <a:off x="-15240" y="381000"/>
              <a:ext cx="472440" cy="324009"/>
            </a:xfrm>
            <a:prstGeom prst="rect">
              <a:avLst/>
            </a:prstGeom>
            <a:noFill/>
            <a:ln>
              <a:noFill/>
            </a:ln>
          </p:spPr>
        </p:pic>
        <p:grpSp>
          <p:nvGrpSpPr>
            <p:cNvPr id="110" name="Google Shape;110;g29d8975db8d_0_288"/>
            <p:cNvGrpSpPr/>
            <p:nvPr/>
          </p:nvGrpSpPr>
          <p:grpSpPr>
            <a:xfrm>
              <a:off x="15148" y="0"/>
              <a:ext cx="420600" cy="6858000"/>
              <a:chOff x="15148" y="0"/>
              <a:chExt cx="420600" cy="6858000"/>
            </a:xfrm>
          </p:grpSpPr>
          <p:grpSp>
            <p:nvGrpSpPr>
              <p:cNvPr id="111" name="Google Shape;111;g29d8975db8d_0_288"/>
              <p:cNvGrpSpPr/>
              <p:nvPr/>
            </p:nvGrpSpPr>
            <p:grpSpPr>
              <a:xfrm>
                <a:off x="15148" y="1066800"/>
                <a:ext cx="420600" cy="5334000"/>
                <a:chOff x="15148" y="1066800"/>
                <a:chExt cx="420600" cy="5334000"/>
              </a:xfrm>
            </p:grpSpPr>
            <p:cxnSp>
              <p:nvCxnSpPr>
                <p:cNvPr id="112" name="Google Shape;112;g29d8975db8d_0_288"/>
                <p:cNvCxnSpPr/>
                <p:nvPr/>
              </p:nvCxnSpPr>
              <p:spPr>
                <a:xfrm>
                  <a:off x="15148" y="4267200"/>
                  <a:ext cx="420600" cy="0"/>
                </a:xfrm>
                <a:prstGeom prst="straightConnector1">
                  <a:avLst/>
                </a:prstGeom>
                <a:noFill/>
                <a:ln cap="flat" cmpd="sng" w="9525">
                  <a:solidFill>
                    <a:schemeClr val="lt1">
                      <a:alpha val="40000"/>
                    </a:schemeClr>
                  </a:solidFill>
                  <a:prstDash val="solid"/>
                  <a:round/>
                  <a:headEnd len="sm" w="sm" type="none"/>
                  <a:tailEnd len="sm" w="sm" type="none"/>
                </a:ln>
              </p:spPr>
            </p:cxnSp>
            <p:cxnSp>
              <p:nvCxnSpPr>
                <p:cNvPr id="113" name="Google Shape;113;g29d8975db8d_0_288"/>
                <p:cNvCxnSpPr/>
                <p:nvPr/>
              </p:nvCxnSpPr>
              <p:spPr>
                <a:xfrm>
                  <a:off x="15148" y="3200400"/>
                  <a:ext cx="420600" cy="0"/>
                </a:xfrm>
                <a:prstGeom prst="straightConnector1">
                  <a:avLst/>
                </a:prstGeom>
                <a:noFill/>
                <a:ln cap="flat" cmpd="sng" w="9525">
                  <a:solidFill>
                    <a:schemeClr val="lt1">
                      <a:alpha val="40000"/>
                    </a:schemeClr>
                  </a:solidFill>
                  <a:prstDash val="solid"/>
                  <a:round/>
                  <a:headEnd len="sm" w="sm" type="none"/>
                  <a:tailEnd len="sm" w="sm" type="none"/>
                </a:ln>
              </p:spPr>
            </p:cxnSp>
            <p:cxnSp>
              <p:nvCxnSpPr>
                <p:cNvPr id="114" name="Google Shape;114;g29d8975db8d_0_288"/>
                <p:cNvCxnSpPr/>
                <p:nvPr/>
              </p:nvCxnSpPr>
              <p:spPr>
                <a:xfrm>
                  <a:off x="15148" y="2133600"/>
                  <a:ext cx="420600" cy="0"/>
                </a:xfrm>
                <a:prstGeom prst="straightConnector1">
                  <a:avLst/>
                </a:prstGeom>
                <a:noFill/>
                <a:ln cap="flat" cmpd="sng" w="9525">
                  <a:solidFill>
                    <a:schemeClr val="lt1">
                      <a:alpha val="40000"/>
                    </a:schemeClr>
                  </a:solidFill>
                  <a:prstDash val="solid"/>
                  <a:round/>
                  <a:headEnd len="sm" w="sm" type="none"/>
                  <a:tailEnd len="sm" w="sm" type="none"/>
                </a:ln>
              </p:spPr>
            </p:cxnSp>
            <p:cxnSp>
              <p:nvCxnSpPr>
                <p:cNvPr id="115" name="Google Shape;115;g29d8975db8d_0_288"/>
                <p:cNvCxnSpPr/>
                <p:nvPr/>
              </p:nvCxnSpPr>
              <p:spPr>
                <a:xfrm>
                  <a:off x="15148" y="5334000"/>
                  <a:ext cx="420600" cy="0"/>
                </a:xfrm>
                <a:prstGeom prst="straightConnector1">
                  <a:avLst/>
                </a:prstGeom>
                <a:noFill/>
                <a:ln cap="flat" cmpd="sng" w="9525">
                  <a:solidFill>
                    <a:schemeClr val="lt1">
                      <a:alpha val="40000"/>
                    </a:schemeClr>
                  </a:solidFill>
                  <a:prstDash val="solid"/>
                  <a:round/>
                  <a:headEnd len="sm" w="sm" type="none"/>
                  <a:tailEnd len="sm" w="sm" type="none"/>
                </a:ln>
              </p:spPr>
            </p:cxnSp>
            <p:cxnSp>
              <p:nvCxnSpPr>
                <p:cNvPr id="116" name="Google Shape;116;g29d8975db8d_0_288"/>
                <p:cNvCxnSpPr/>
                <p:nvPr/>
              </p:nvCxnSpPr>
              <p:spPr>
                <a:xfrm>
                  <a:off x="15148" y="1066800"/>
                  <a:ext cx="420600" cy="0"/>
                </a:xfrm>
                <a:prstGeom prst="straightConnector1">
                  <a:avLst/>
                </a:prstGeom>
                <a:noFill/>
                <a:ln cap="flat" cmpd="sng" w="9525">
                  <a:solidFill>
                    <a:schemeClr val="lt1">
                      <a:alpha val="40000"/>
                    </a:schemeClr>
                  </a:solidFill>
                  <a:prstDash val="solid"/>
                  <a:round/>
                  <a:headEnd len="sm" w="sm" type="none"/>
                  <a:tailEnd len="sm" w="sm" type="none"/>
                </a:ln>
              </p:spPr>
            </p:cxnSp>
            <p:cxnSp>
              <p:nvCxnSpPr>
                <p:cNvPr id="117" name="Google Shape;117;g29d8975db8d_0_288"/>
                <p:cNvCxnSpPr/>
                <p:nvPr/>
              </p:nvCxnSpPr>
              <p:spPr>
                <a:xfrm>
                  <a:off x="15148" y="6400800"/>
                  <a:ext cx="420600" cy="0"/>
                </a:xfrm>
                <a:prstGeom prst="straightConnector1">
                  <a:avLst/>
                </a:prstGeom>
                <a:noFill/>
                <a:ln cap="flat" cmpd="sng" w="9525">
                  <a:solidFill>
                    <a:schemeClr val="lt1">
                      <a:alpha val="40000"/>
                    </a:schemeClr>
                  </a:solidFill>
                  <a:prstDash val="solid"/>
                  <a:round/>
                  <a:headEnd len="sm" w="sm" type="none"/>
                  <a:tailEnd len="sm" w="sm" type="none"/>
                </a:ln>
              </p:spPr>
            </p:cxnSp>
          </p:grpSp>
          <p:cxnSp>
            <p:nvCxnSpPr>
              <p:cNvPr id="118" name="Google Shape;118;g29d8975db8d_0_288"/>
              <p:cNvCxnSpPr/>
              <p:nvPr/>
            </p:nvCxnSpPr>
            <p:spPr>
              <a:xfrm>
                <a:off x="431292" y="0"/>
                <a:ext cx="0" cy="6858000"/>
              </a:xfrm>
              <a:prstGeom prst="straightConnector1">
                <a:avLst/>
              </a:prstGeom>
              <a:noFill/>
              <a:ln cap="flat" cmpd="sng" w="9525">
                <a:solidFill>
                  <a:schemeClr val="lt1">
                    <a:alpha val="40000"/>
                  </a:schemeClr>
                </a:solidFill>
                <a:prstDash val="solid"/>
                <a:round/>
                <a:headEnd len="sm" w="sm" type="none"/>
                <a:tailEnd len="sm" w="sm" type="none"/>
              </a:ln>
            </p:spPr>
          </p:cxnSp>
        </p:gr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34" name="Shape 34"/>
        <p:cNvGrpSpPr/>
        <p:nvPr/>
      </p:nvGrpSpPr>
      <p:grpSpPr>
        <a:xfrm>
          <a:off x="0" y="0"/>
          <a:ext cx="0" cy="0"/>
          <a:chOff x="0" y="0"/>
          <a:chExt cx="0" cy="0"/>
        </a:xfrm>
      </p:grpSpPr>
      <p:sp>
        <p:nvSpPr>
          <p:cNvPr id="35" name="Google Shape;35;g117e091095d_0_178"/>
          <p:cNvSpPr txBox="1"/>
          <p:nvPr>
            <p:ph type="ctrTitle"/>
          </p:nvPr>
        </p:nvSpPr>
        <p:spPr>
          <a:xfrm>
            <a:off x="1143000" y="841772"/>
            <a:ext cx="6858000" cy="1790700"/>
          </a:xfrm>
          <a:prstGeom prst="rect">
            <a:avLst/>
          </a:prstGeom>
          <a:noFill/>
          <a:ln>
            <a:noFill/>
          </a:ln>
        </p:spPr>
        <p:txBody>
          <a:bodyPr anchorCtr="0" anchor="t" bIns="34275" lIns="68575" spcFirstLastPara="1" rIns="68575" wrap="square" tIns="34275">
            <a:normAutofit/>
          </a:bodyPr>
          <a:lstStyle>
            <a:lvl1pPr lvl="0" algn="ctr">
              <a:lnSpc>
                <a:spcPct val="90000"/>
              </a:lnSpc>
              <a:spcBef>
                <a:spcPts val="0"/>
              </a:spcBef>
              <a:spcAft>
                <a:spcPts val="0"/>
              </a:spcAft>
              <a:buClr>
                <a:srgbClr val="000066"/>
              </a:buClr>
              <a:buSzPts val="4500"/>
              <a:buFont typeface="Franklin Gothic"/>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g117e091095d_0_178"/>
          <p:cNvSpPr txBox="1"/>
          <p:nvPr>
            <p:ph idx="1" type="subTitle"/>
          </p:nvPr>
        </p:nvSpPr>
        <p:spPr>
          <a:xfrm>
            <a:off x="1143000" y="2701529"/>
            <a:ext cx="6858000" cy="1241700"/>
          </a:xfrm>
          <a:prstGeom prst="rect">
            <a:avLst/>
          </a:prstGeom>
          <a:noFill/>
          <a:ln>
            <a:noFill/>
          </a:ln>
        </p:spPr>
        <p:txBody>
          <a:bodyPr anchorCtr="0" anchor="t" bIns="34275" lIns="68575" spcFirstLastPara="1" rIns="68575" wrap="square" tIns="34275">
            <a:normAutofit/>
          </a:bodyPr>
          <a:lstStyle>
            <a:lvl1pPr lvl="0" algn="ctr">
              <a:lnSpc>
                <a:spcPct val="90000"/>
              </a:lnSpc>
              <a:spcBef>
                <a:spcPts val="800"/>
              </a:spcBef>
              <a:spcAft>
                <a:spcPts val="0"/>
              </a:spcAft>
              <a:buClr>
                <a:srgbClr val="000066"/>
              </a:buClr>
              <a:buSzPts val="1800"/>
              <a:buNone/>
              <a:defRPr sz="1800"/>
            </a:lvl1pPr>
            <a:lvl2pPr lvl="1" algn="ctr">
              <a:lnSpc>
                <a:spcPct val="90000"/>
              </a:lnSpc>
              <a:spcBef>
                <a:spcPts val="400"/>
              </a:spcBef>
              <a:spcAft>
                <a:spcPts val="0"/>
              </a:spcAft>
              <a:buClr>
                <a:srgbClr val="000066"/>
              </a:buClr>
              <a:buSzPts val="1500"/>
              <a:buNone/>
              <a:defRPr sz="1500"/>
            </a:lvl2pPr>
            <a:lvl3pPr lvl="2" algn="ctr">
              <a:lnSpc>
                <a:spcPct val="90000"/>
              </a:lnSpc>
              <a:spcBef>
                <a:spcPts val="400"/>
              </a:spcBef>
              <a:spcAft>
                <a:spcPts val="0"/>
              </a:spcAft>
              <a:buClr>
                <a:srgbClr val="000066"/>
              </a:buClr>
              <a:buSzPts val="1400"/>
              <a:buNone/>
              <a:defRPr sz="1400"/>
            </a:lvl3pPr>
            <a:lvl4pPr lvl="3" algn="ctr">
              <a:lnSpc>
                <a:spcPct val="90000"/>
              </a:lnSpc>
              <a:spcBef>
                <a:spcPts val="400"/>
              </a:spcBef>
              <a:spcAft>
                <a:spcPts val="0"/>
              </a:spcAft>
              <a:buClr>
                <a:srgbClr val="000066"/>
              </a:buClr>
              <a:buSzPts val="1200"/>
              <a:buNone/>
              <a:defRPr sz="1200"/>
            </a:lvl4pPr>
            <a:lvl5pPr lvl="4" algn="ctr">
              <a:lnSpc>
                <a:spcPct val="90000"/>
              </a:lnSpc>
              <a:spcBef>
                <a:spcPts val="400"/>
              </a:spcBef>
              <a:spcAft>
                <a:spcPts val="0"/>
              </a:spcAft>
              <a:buClr>
                <a:srgbClr val="000066"/>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sp>
        <p:nvSpPr>
          <p:cNvPr id="37" name="Google Shape;37;g117e091095d_0_178"/>
          <p:cNvSpPr txBox="1"/>
          <p:nvPr>
            <p:ph idx="12" type="sldNum"/>
          </p:nvPr>
        </p:nvSpPr>
        <p:spPr>
          <a:xfrm>
            <a:off x="8582350" y="4767263"/>
            <a:ext cx="3429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8" name="Shape 38"/>
        <p:cNvGrpSpPr/>
        <p:nvPr/>
      </p:nvGrpSpPr>
      <p:grpSpPr>
        <a:xfrm>
          <a:off x="0" y="0"/>
          <a:ext cx="0" cy="0"/>
          <a:chOff x="0" y="0"/>
          <a:chExt cx="0" cy="0"/>
        </a:xfrm>
      </p:grpSpPr>
      <p:sp>
        <p:nvSpPr>
          <p:cNvPr id="39" name="Google Shape;39;g117e091095d_0_184"/>
          <p:cNvSpPr txBox="1"/>
          <p:nvPr>
            <p:ph type="title"/>
          </p:nvPr>
        </p:nvSpPr>
        <p:spPr>
          <a:xfrm>
            <a:off x="1077534" y="26670"/>
            <a:ext cx="6968400" cy="994200"/>
          </a:xfrm>
          <a:prstGeom prst="rect">
            <a:avLst/>
          </a:prstGeom>
          <a:noFill/>
          <a:ln>
            <a:noFill/>
          </a:ln>
        </p:spPr>
        <p:txBody>
          <a:bodyPr anchorCtr="0" anchor="ctr" bIns="34275" lIns="68575" spcFirstLastPara="1" rIns="68575" wrap="square" tIns="34275">
            <a:normAutofit/>
          </a:bodyPr>
          <a:lstStyle>
            <a:lvl1pPr lvl="0" algn="ctr">
              <a:lnSpc>
                <a:spcPct val="90000"/>
              </a:lnSpc>
              <a:spcBef>
                <a:spcPts val="0"/>
              </a:spcBef>
              <a:spcAft>
                <a:spcPts val="0"/>
              </a:spcAft>
              <a:buClr>
                <a:srgbClr val="000066"/>
              </a:buClr>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g117e091095d_0_184"/>
          <p:cNvSpPr txBox="1"/>
          <p:nvPr>
            <p:ph idx="12" type="sldNum"/>
          </p:nvPr>
        </p:nvSpPr>
        <p:spPr>
          <a:xfrm>
            <a:off x="8582350" y="4767263"/>
            <a:ext cx="3429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41" name="Shape 41"/>
        <p:cNvGrpSpPr/>
        <p:nvPr/>
      </p:nvGrpSpPr>
      <p:grpSpPr>
        <a:xfrm>
          <a:off x="0" y="0"/>
          <a:ext cx="0" cy="0"/>
          <a:chOff x="0" y="0"/>
          <a:chExt cx="0" cy="0"/>
        </a:xfrm>
      </p:grpSpPr>
      <p:sp>
        <p:nvSpPr>
          <p:cNvPr id="42" name="Google Shape;42;p20"/>
          <p:cNvSpPr/>
          <p:nvPr/>
        </p:nvSpPr>
        <p:spPr>
          <a:xfrm>
            <a:off x="-75" y="5045700"/>
            <a:ext cx="9144000" cy="97800"/>
          </a:xfrm>
          <a:prstGeom prst="rect">
            <a:avLst/>
          </a:pr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 name="Google Shape;43;p20"/>
          <p:cNvSpPr txBox="1"/>
          <p:nvPr>
            <p:ph type="title"/>
          </p:nvPr>
        </p:nvSpPr>
        <p:spPr>
          <a:xfrm>
            <a:off x="311700" y="445025"/>
            <a:ext cx="8520600" cy="7074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32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20"/>
          <p:cNvSpPr txBox="1"/>
          <p:nvPr>
            <p:ph idx="1" type="body"/>
          </p:nvPr>
        </p:nvSpPr>
        <p:spPr>
          <a:xfrm>
            <a:off x="311700" y="1266325"/>
            <a:ext cx="8520600" cy="3302700"/>
          </a:xfrm>
          <a:prstGeom prst="rect">
            <a:avLst/>
          </a:prstGeom>
          <a:noFill/>
          <a:ln>
            <a:noFill/>
          </a:ln>
        </p:spPr>
        <p:txBody>
          <a:bodyPr anchorCtr="0" anchor="t" bIns="91425" lIns="91425" spcFirstLastPara="1" rIns="91425" wrap="square" tIns="91425">
            <a:noAutofit/>
          </a:bodyPr>
          <a:lstStyle>
            <a:lvl1pPr indent="-431800" lvl="0" marL="457200" algn="l">
              <a:lnSpc>
                <a:spcPct val="100000"/>
              </a:lnSpc>
              <a:spcBef>
                <a:spcPts val="640"/>
              </a:spcBef>
              <a:spcAft>
                <a:spcPts val="0"/>
              </a:spcAft>
              <a:buSzPts val="3200"/>
              <a:buChar char="•"/>
              <a:defRPr/>
            </a:lvl1pPr>
            <a:lvl2pPr indent="-406400" lvl="1" marL="914400" algn="l">
              <a:lnSpc>
                <a:spcPct val="100000"/>
              </a:lnSpc>
              <a:spcBef>
                <a:spcPts val="560"/>
              </a:spcBef>
              <a:spcAft>
                <a:spcPts val="0"/>
              </a:spcAft>
              <a:buSzPts val="2800"/>
              <a:buChar char="•"/>
              <a:defRPr/>
            </a:lvl2pPr>
            <a:lvl3pPr indent="-381000" lvl="2" marL="1371600" algn="l">
              <a:lnSpc>
                <a:spcPct val="100000"/>
              </a:lnSpc>
              <a:spcBef>
                <a:spcPts val="480"/>
              </a:spcBef>
              <a:spcAft>
                <a:spcPts val="0"/>
              </a:spcAft>
              <a:buSzPts val="2400"/>
              <a:buChar char="•"/>
              <a:defRPr/>
            </a:lvl3pPr>
            <a:lvl4pPr indent="-355600" lvl="3" marL="1828800" algn="l">
              <a:lnSpc>
                <a:spcPct val="100000"/>
              </a:lnSpc>
              <a:spcBef>
                <a:spcPts val="400"/>
              </a:spcBef>
              <a:spcAft>
                <a:spcPts val="0"/>
              </a:spcAft>
              <a:buSzPts val="2000"/>
              <a:buChar char="•"/>
              <a:defRPr/>
            </a:lvl4pPr>
            <a:lvl5pPr indent="-342900" lvl="4" marL="2286000" algn="l">
              <a:lnSpc>
                <a:spcPct val="100000"/>
              </a:lnSpc>
              <a:spcBef>
                <a:spcPts val="360"/>
              </a:spcBef>
              <a:spcAft>
                <a:spcPts val="0"/>
              </a:spcAft>
              <a:buSzPts val="1800"/>
              <a:buChar char="•"/>
              <a:defRPr/>
            </a:lvl5pPr>
            <a:lvl6pPr indent="-330200" lvl="5" marL="2743200" algn="l">
              <a:lnSpc>
                <a:spcPct val="100000"/>
              </a:lnSpc>
              <a:spcBef>
                <a:spcPts val="320"/>
              </a:spcBef>
              <a:spcAft>
                <a:spcPts val="0"/>
              </a:spcAft>
              <a:buSzPts val="1600"/>
              <a:buChar char="•"/>
              <a:defRPr/>
            </a:lvl6pPr>
            <a:lvl7pPr indent="-355600" lvl="6" marL="3200400" algn="l">
              <a:lnSpc>
                <a:spcPct val="100000"/>
              </a:lnSpc>
              <a:spcBef>
                <a:spcPts val="400"/>
              </a:spcBef>
              <a:spcAft>
                <a:spcPts val="0"/>
              </a:spcAft>
              <a:buSzPts val="2000"/>
              <a:buChar char="•"/>
              <a:defRPr/>
            </a:lvl7pPr>
            <a:lvl8pPr indent="-355600" lvl="7" marL="3657600" algn="l">
              <a:lnSpc>
                <a:spcPct val="100000"/>
              </a:lnSpc>
              <a:spcBef>
                <a:spcPts val="400"/>
              </a:spcBef>
              <a:spcAft>
                <a:spcPts val="0"/>
              </a:spcAft>
              <a:buSzPts val="2000"/>
              <a:buChar char="•"/>
              <a:defRPr/>
            </a:lvl8pPr>
            <a:lvl9pPr indent="-355600" lvl="8" marL="4114800" algn="l">
              <a:lnSpc>
                <a:spcPct val="100000"/>
              </a:lnSpc>
              <a:spcBef>
                <a:spcPts val="400"/>
              </a:spcBef>
              <a:spcAft>
                <a:spcPts val="0"/>
              </a:spcAft>
              <a:buSzPts val="2000"/>
              <a:buChar char="•"/>
              <a:defRPr/>
            </a:lvl9pPr>
          </a:lstStyle>
          <a:p/>
        </p:txBody>
      </p:sp>
      <p:sp>
        <p:nvSpPr>
          <p:cNvPr id="45" name="Google Shape;45;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Column">
  <p:cSld name="2 Column">
    <p:spTree>
      <p:nvGrpSpPr>
        <p:cNvPr id="46" name="Shape 46"/>
        <p:cNvGrpSpPr/>
        <p:nvPr/>
      </p:nvGrpSpPr>
      <p:grpSpPr>
        <a:xfrm>
          <a:off x="0" y="0"/>
          <a:ext cx="0" cy="0"/>
          <a:chOff x="0" y="0"/>
          <a:chExt cx="0" cy="0"/>
        </a:xfrm>
      </p:grpSpPr>
      <p:sp>
        <p:nvSpPr>
          <p:cNvPr id="47" name="Google Shape;47;p14"/>
          <p:cNvSpPr txBox="1"/>
          <p:nvPr>
            <p:ph type="title"/>
          </p:nvPr>
        </p:nvSpPr>
        <p:spPr>
          <a:xfrm>
            <a:off x="752888" y="205978"/>
            <a:ext cx="7933800" cy="5943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99D8"/>
              </a:buClr>
              <a:buSzPts val="3200"/>
              <a:buFont typeface="Arial"/>
              <a:buNone/>
              <a:defRPr b="1" i="0" sz="3200" u="none" cap="none" strike="noStrike">
                <a:solidFill>
                  <a:srgbClr val="0099D8"/>
                </a:solidFill>
                <a:latin typeface="Arial"/>
                <a:ea typeface="Arial"/>
                <a:cs typeface="Arial"/>
                <a:sym typeface="Arial"/>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48" name="Google Shape;48;p14"/>
          <p:cNvSpPr txBox="1"/>
          <p:nvPr>
            <p:ph idx="1" type="body"/>
          </p:nvPr>
        </p:nvSpPr>
        <p:spPr>
          <a:xfrm>
            <a:off x="762000" y="914400"/>
            <a:ext cx="3742800" cy="3714900"/>
          </a:xfrm>
          <a:prstGeom prst="rect">
            <a:avLst/>
          </a:prstGeom>
          <a:noFill/>
          <a:ln>
            <a:noFill/>
          </a:ln>
        </p:spPr>
        <p:txBody>
          <a:bodyPr anchorCtr="0" anchor="t" bIns="91425" lIns="91425" spcFirstLastPara="1" rIns="91425" wrap="square" tIns="91425">
            <a:noAutofit/>
          </a:bodyPr>
          <a:lstStyle>
            <a:lvl1pPr indent="-406400" lvl="0" marL="457200" marR="0" algn="l">
              <a:lnSpc>
                <a:spcPct val="100000"/>
              </a:lnSpc>
              <a:spcBef>
                <a:spcPts val="560"/>
              </a:spcBef>
              <a:spcAft>
                <a:spcPts val="0"/>
              </a:spcAft>
              <a:buClr>
                <a:srgbClr val="07336F"/>
              </a:buClr>
              <a:buSzPts val="2800"/>
              <a:buFont typeface="Arial"/>
              <a:buChar char="•"/>
              <a:defRPr b="0" i="0" sz="2800" u="none" cap="none" strike="noStrike">
                <a:solidFill>
                  <a:srgbClr val="07336F"/>
                </a:solidFill>
                <a:latin typeface="Arial"/>
                <a:ea typeface="Arial"/>
                <a:cs typeface="Arial"/>
                <a:sym typeface="Arial"/>
              </a:defRPr>
            </a:lvl1pPr>
            <a:lvl2pPr indent="-381000" lvl="1" marL="914400" marR="0" algn="l">
              <a:lnSpc>
                <a:spcPct val="100000"/>
              </a:lnSpc>
              <a:spcBef>
                <a:spcPts val="480"/>
              </a:spcBef>
              <a:spcAft>
                <a:spcPts val="0"/>
              </a:spcAft>
              <a:buClr>
                <a:srgbClr val="07336F"/>
              </a:buClr>
              <a:buSzPts val="2400"/>
              <a:buFont typeface="Arial"/>
              <a:buChar char="•"/>
              <a:defRPr b="0" i="0" sz="2400" u="none" cap="none" strike="noStrike">
                <a:solidFill>
                  <a:srgbClr val="07336F"/>
                </a:solidFill>
                <a:latin typeface="Arial"/>
                <a:ea typeface="Arial"/>
                <a:cs typeface="Arial"/>
                <a:sym typeface="Arial"/>
              </a:defRPr>
            </a:lvl2pPr>
            <a:lvl3pPr indent="-355600" lvl="2" marL="1371600" marR="0" algn="l">
              <a:lnSpc>
                <a:spcPct val="100000"/>
              </a:lnSpc>
              <a:spcBef>
                <a:spcPts val="400"/>
              </a:spcBef>
              <a:spcAft>
                <a:spcPts val="0"/>
              </a:spcAft>
              <a:buClr>
                <a:srgbClr val="07336F"/>
              </a:buClr>
              <a:buSzPts val="2000"/>
              <a:buFont typeface="Arial"/>
              <a:buChar char="•"/>
              <a:defRPr b="0" i="0" sz="2000" u="none" cap="none" strike="noStrike">
                <a:solidFill>
                  <a:srgbClr val="07336F"/>
                </a:solidFill>
                <a:latin typeface="Arial"/>
                <a:ea typeface="Arial"/>
                <a:cs typeface="Arial"/>
                <a:sym typeface="Arial"/>
              </a:defRPr>
            </a:lvl3pPr>
            <a:lvl4pPr indent="-342900" lvl="3" marL="1828800" marR="0" algn="l">
              <a:lnSpc>
                <a:spcPct val="100000"/>
              </a:lnSpc>
              <a:spcBef>
                <a:spcPts val="360"/>
              </a:spcBef>
              <a:spcAft>
                <a:spcPts val="0"/>
              </a:spcAft>
              <a:buClr>
                <a:srgbClr val="07336F"/>
              </a:buClr>
              <a:buSzPts val="1800"/>
              <a:buFont typeface="Arial"/>
              <a:buChar char="•"/>
              <a:defRPr b="0" i="0" sz="1800" u="none" cap="none" strike="noStrike">
                <a:solidFill>
                  <a:srgbClr val="07336F"/>
                </a:solidFill>
                <a:latin typeface="Arial"/>
                <a:ea typeface="Arial"/>
                <a:cs typeface="Arial"/>
                <a:sym typeface="Arial"/>
              </a:defRPr>
            </a:lvl4pPr>
            <a:lvl5pPr indent="-330200" lvl="4" marL="22860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Arial"/>
                <a:ea typeface="Arial"/>
                <a:cs typeface="Arial"/>
                <a:sym typeface="Arial"/>
              </a:defRPr>
            </a:lvl5pPr>
            <a:lvl6pPr indent="-330200" lvl="5" marL="27432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49" name="Google Shape;49;p14"/>
          <p:cNvSpPr txBox="1"/>
          <p:nvPr>
            <p:ph idx="2" type="body"/>
          </p:nvPr>
        </p:nvSpPr>
        <p:spPr>
          <a:xfrm>
            <a:off x="4953000" y="914400"/>
            <a:ext cx="3742800" cy="3714900"/>
          </a:xfrm>
          <a:prstGeom prst="rect">
            <a:avLst/>
          </a:prstGeom>
          <a:noFill/>
          <a:ln>
            <a:noFill/>
          </a:ln>
        </p:spPr>
        <p:txBody>
          <a:bodyPr anchorCtr="0" anchor="t" bIns="91425" lIns="91425" spcFirstLastPara="1" rIns="91425" wrap="square" tIns="91425">
            <a:noAutofit/>
          </a:bodyPr>
          <a:lstStyle>
            <a:lvl1pPr indent="-406400" lvl="0" marL="457200" marR="0" algn="l">
              <a:lnSpc>
                <a:spcPct val="100000"/>
              </a:lnSpc>
              <a:spcBef>
                <a:spcPts val="560"/>
              </a:spcBef>
              <a:spcAft>
                <a:spcPts val="0"/>
              </a:spcAft>
              <a:buClr>
                <a:srgbClr val="07336F"/>
              </a:buClr>
              <a:buSzPts val="2800"/>
              <a:buFont typeface="Arial"/>
              <a:buChar char="•"/>
              <a:defRPr b="0" i="0" sz="2800" u="none" cap="none" strike="noStrike">
                <a:solidFill>
                  <a:srgbClr val="07336F"/>
                </a:solidFill>
                <a:latin typeface="Arial"/>
                <a:ea typeface="Arial"/>
                <a:cs typeface="Arial"/>
                <a:sym typeface="Arial"/>
              </a:defRPr>
            </a:lvl1pPr>
            <a:lvl2pPr indent="-381000" lvl="1" marL="914400" marR="0" algn="l">
              <a:lnSpc>
                <a:spcPct val="100000"/>
              </a:lnSpc>
              <a:spcBef>
                <a:spcPts val="480"/>
              </a:spcBef>
              <a:spcAft>
                <a:spcPts val="0"/>
              </a:spcAft>
              <a:buClr>
                <a:srgbClr val="07336F"/>
              </a:buClr>
              <a:buSzPts val="2400"/>
              <a:buFont typeface="Arial"/>
              <a:buChar char="•"/>
              <a:defRPr b="0" i="0" sz="2400" u="none" cap="none" strike="noStrike">
                <a:solidFill>
                  <a:srgbClr val="07336F"/>
                </a:solidFill>
                <a:latin typeface="Arial"/>
                <a:ea typeface="Arial"/>
                <a:cs typeface="Arial"/>
                <a:sym typeface="Arial"/>
              </a:defRPr>
            </a:lvl2pPr>
            <a:lvl3pPr indent="-355600" lvl="2" marL="1371600" marR="0" algn="l">
              <a:lnSpc>
                <a:spcPct val="100000"/>
              </a:lnSpc>
              <a:spcBef>
                <a:spcPts val="400"/>
              </a:spcBef>
              <a:spcAft>
                <a:spcPts val="0"/>
              </a:spcAft>
              <a:buClr>
                <a:srgbClr val="07336F"/>
              </a:buClr>
              <a:buSzPts val="2000"/>
              <a:buFont typeface="Arial"/>
              <a:buChar char="•"/>
              <a:defRPr b="0" i="0" sz="2000" u="none" cap="none" strike="noStrike">
                <a:solidFill>
                  <a:srgbClr val="07336F"/>
                </a:solidFill>
                <a:latin typeface="Arial"/>
                <a:ea typeface="Arial"/>
                <a:cs typeface="Arial"/>
                <a:sym typeface="Arial"/>
              </a:defRPr>
            </a:lvl3pPr>
            <a:lvl4pPr indent="-342900" lvl="3" marL="1828800" marR="0" algn="l">
              <a:lnSpc>
                <a:spcPct val="100000"/>
              </a:lnSpc>
              <a:spcBef>
                <a:spcPts val="360"/>
              </a:spcBef>
              <a:spcAft>
                <a:spcPts val="0"/>
              </a:spcAft>
              <a:buClr>
                <a:srgbClr val="07336F"/>
              </a:buClr>
              <a:buSzPts val="1800"/>
              <a:buFont typeface="Arial"/>
              <a:buChar char="•"/>
              <a:defRPr b="0" i="0" sz="1800" u="none" cap="none" strike="noStrike">
                <a:solidFill>
                  <a:srgbClr val="07336F"/>
                </a:solidFill>
                <a:latin typeface="Arial"/>
                <a:ea typeface="Arial"/>
                <a:cs typeface="Arial"/>
                <a:sym typeface="Arial"/>
              </a:defRPr>
            </a:lvl4pPr>
            <a:lvl5pPr indent="-330200" lvl="4" marL="22860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Arial"/>
                <a:ea typeface="Arial"/>
                <a:cs typeface="Arial"/>
                <a:sym typeface="Arial"/>
              </a:defRPr>
            </a:lvl5pPr>
            <a:lvl6pPr indent="-330200" lvl="5" marL="27432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Column, Small Pic">
  <p:cSld name="2 Column, Small Pic">
    <p:spTree>
      <p:nvGrpSpPr>
        <p:cNvPr id="50" name="Shape 50"/>
        <p:cNvGrpSpPr/>
        <p:nvPr/>
      </p:nvGrpSpPr>
      <p:grpSpPr>
        <a:xfrm>
          <a:off x="0" y="0"/>
          <a:ext cx="0" cy="0"/>
          <a:chOff x="0" y="0"/>
          <a:chExt cx="0" cy="0"/>
        </a:xfrm>
      </p:grpSpPr>
      <p:sp>
        <p:nvSpPr>
          <p:cNvPr id="51" name="Google Shape;51;p9"/>
          <p:cNvSpPr txBox="1"/>
          <p:nvPr>
            <p:ph type="title"/>
          </p:nvPr>
        </p:nvSpPr>
        <p:spPr>
          <a:xfrm>
            <a:off x="752888" y="205978"/>
            <a:ext cx="7933800" cy="5943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99D8"/>
              </a:buClr>
              <a:buSzPts val="3200"/>
              <a:buFont typeface="Arial"/>
              <a:buNone/>
              <a:defRPr b="1" i="0" sz="3200" u="none" cap="none" strike="noStrike">
                <a:solidFill>
                  <a:srgbClr val="0099D8"/>
                </a:solidFill>
                <a:latin typeface="Arial"/>
                <a:ea typeface="Arial"/>
                <a:cs typeface="Arial"/>
                <a:sym typeface="Arial"/>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52" name="Google Shape;52;p9"/>
          <p:cNvSpPr/>
          <p:nvPr>
            <p:ph idx="2" type="pic"/>
          </p:nvPr>
        </p:nvSpPr>
        <p:spPr>
          <a:xfrm>
            <a:off x="4953000" y="914400"/>
            <a:ext cx="3733800" cy="1485900"/>
          </a:xfrm>
          <a:prstGeom prst="rect">
            <a:avLst/>
          </a:prstGeom>
          <a:solidFill>
            <a:srgbClr val="F2F2F2"/>
          </a:solidFill>
          <a:ln>
            <a:noFill/>
          </a:ln>
        </p:spPr>
      </p:sp>
      <p:sp>
        <p:nvSpPr>
          <p:cNvPr id="53" name="Google Shape;53;p9"/>
          <p:cNvSpPr txBox="1"/>
          <p:nvPr>
            <p:ph idx="1" type="body"/>
          </p:nvPr>
        </p:nvSpPr>
        <p:spPr>
          <a:xfrm>
            <a:off x="752888" y="914400"/>
            <a:ext cx="3742800" cy="3714900"/>
          </a:xfrm>
          <a:prstGeom prst="rect">
            <a:avLst/>
          </a:prstGeom>
          <a:noFill/>
          <a:ln>
            <a:noFill/>
          </a:ln>
        </p:spPr>
        <p:txBody>
          <a:bodyPr anchorCtr="0" anchor="t" bIns="91425" lIns="91425" spcFirstLastPara="1" rIns="91425" wrap="square" tIns="91425">
            <a:noAutofit/>
          </a:bodyPr>
          <a:lstStyle>
            <a:lvl1pPr indent="-406400" lvl="0" marL="457200" marR="0" algn="l">
              <a:lnSpc>
                <a:spcPct val="100000"/>
              </a:lnSpc>
              <a:spcBef>
                <a:spcPts val="560"/>
              </a:spcBef>
              <a:spcAft>
                <a:spcPts val="0"/>
              </a:spcAft>
              <a:buClr>
                <a:srgbClr val="07336F"/>
              </a:buClr>
              <a:buSzPts val="2800"/>
              <a:buFont typeface="Arial"/>
              <a:buChar char="•"/>
              <a:defRPr b="0" i="0" sz="2800" u="none" cap="none" strike="noStrike">
                <a:solidFill>
                  <a:srgbClr val="07336F"/>
                </a:solidFill>
                <a:latin typeface="Arial"/>
                <a:ea typeface="Arial"/>
                <a:cs typeface="Arial"/>
                <a:sym typeface="Arial"/>
              </a:defRPr>
            </a:lvl1pPr>
            <a:lvl2pPr indent="-381000" lvl="1" marL="914400" marR="0" algn="l">
              <a:lnSpc>
                <a:spcPct val="100000"/>
              </a:lnSpc>
              <a:spcBef>
                <a:spcPts val="480"/>
              </a:spcBef>
              <a:spcAft>
                <a:spcPts val="0"/>
              </a:spcAft>
              <a:buClr>
                <a:srgbClr val="07336F"/>
              </a:buClr>
              <a:buSzPts val="2400"/>
              <a:buFont typeface="Arial"/>
              <a:buChar char="•"/>
              <a:defRPr b="0" i="0" sz="2400" u="none" cap="none" strike="noStrike">
                <a:solidFill>
                  <a:srgbClr val="07336F"/>
                </a:solidFill>
                <a:latin typeface="Arial"/>
                <a:ea typeface="Arial"/>
                <a:cs typeface="Arial"/>
                <a:sym typeface="Arial"/>
              </a:defRPr>
            </a:lvl2pPr>
            <a:lvl3pPr indent="-355600" lvl="2" marL="1371600" marR="0" algn="l">
              <a:lnSpc>
                <a:spcPct val="100000"/>
              </a:lnSpc>
              <a:spcBef>
                <a:spcPts val="400"/>
              </a:spcBef>
              <a:spcAft>
                <a:spcPts val="0"/>
              </a:spcAft>
              <a:buClr>
                <a:srgbClr val="07336F"/>
              </a:buClr>
              <a:buSzPts val="2000"/>
              <a:buFont typeface="Arial"/>
              <a:buChar char="•"/>
              <a:defRPr b="0" i="0" sz="2000" u="none" cap="none" strike="noStrike">
                <a:solidFill>
                  <a:srgbClr val="07336F"/>
                </a:solidFill>
                <a:latin typeface="Arial"/>
                <a:ea typeface="Arial"/>
                <a:cs typeface="Arial"/>
                <a:sym typeface="Arial"/>
              </a:defRPr>
            </a:lvl3pPr>
            <a:lvl4pPr indent="-342900" lvl="3" marL="1828800" marR="0" algn="l">
              <a:lnSpc>
                <a:spcPct val="100000"/>
              </a:lnSpc>
              <a:spcBef>
                <a:spcPts val="360"/>
              </a:spcBef>
              <a:spcAft>
                <a:spcPts val="0"/>
              </a:spcAft>
              <a:buClr>
                <a:srgbClr val="07336F"/>
              </a:buClr>
              <a:buSzPts val="1800"/>
              <a:buFont typeface="Arial"/>
              <a:buChar char="•"/>
              <a:defRPr b="0" i="0" sz="1800" u="none" cap="none" strike="noStrike">
                <a:solidFill>
                  <a:srgbClr val="07336F"/>
                </a:solidFill>
                <a:latin typeface="Arial"/>
                <a:ea typeface="Arial"/>
                <a:cs typeface="Arial"/>
                <a:sym typeface="Arial"/>
              </a:defRPr>
            </a:lvl4pPr>
            <a:lvl5pPr indent="-330200" lvl="4" marL="22860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Arial"/>
                <a:ea typeface="Arial"/>
                <a:cs typeface="Arial"/>
                <a:sym typeface="Arial"/>
              </a:defRPr>
            </a:lvl5pPr>
            <a:lvl6pPr indent="-330200" lvl="5" marL="27432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54" name="Google Shape;54;p9"/>
          <p:cNvSpPr txBox="1"/>
          <p:nvPr>
            <p:ph idx="3" type="body"/>
          </p:nvPr>
        </p:nvSpPr>
        <p:spPr>
          <a:xfrm>
            <a:off x="4953000" y="2571750"/>
            <a:ext cx="3742800" cy="2057400"/>
          </a:xfrm>
          <a:prstGeom prst="rect">
            <a:avLst/>
          </a:prstGeom>
          <a:noFill/>
          <a:ln>
            <a:noFill/>
          </a:ln>
        </p:spPr>
        <p:txBody>
          <a:bodyPr anchorCtr="0" anchor="t" bIns="91425" lIns="91425" spcFirstLastPara="1" rIns="91425" wrap="square" tIns="91425">
            <a:noAutofit/>
          </a:bodyPr>
          <a:lstStyle>
            <a:lvl1pPr indent="-406400" lvl="0" marL="457200" marR="0" algn="l">
              <a:lnSpc>
                <a:spcPct val="100000"/>
              </a:lnSpc>
              <a:spcBef>
                <a:spcPts val="560"/>
              </a:spcBef>
              <a:spcAft>
                <a:spcPts val="0"/>
              </a:spcAft>
              <a:buClr>
                <a:srgbClr val="07336F"/>
              </a:buClr>
              <a:buSzPts val="2800"/>
              <a:buFont typeface="Arial"/>
              <a:buChar char="•"/>
              <a:defRPr b="0" i="0" sz="2800" u="none" cap="none" strike="noStrike">
                <a:solidFill>
                  <a:srgbClr val="07336F"/>
                </a:solidFill>
                <a:latin typeface="Arial"/>
                <a:ea typeface="Arial"/>
                <a:cs typeface="Arial"/>
                <a:sym typeface="Arial"/>
              </a:defRPr>
            </a:lvl1pPr>
            <a:lvl2pPr indent="-381000" lvl="1" marL="914400" marR="0" algn="l">
              <a:lnSpc>
                <a:spcPct val="100000"/>
              </a:lnSpc>
              <a:spcBef>
                <a:spcPts val="480"/>
              </a:spcBef>
              <a:spcAft>
                <a:spcPts val="0"/>
              </a:spcAft>
              <a:buClr>
                <a:srgbClr val="07336F"/>
              </a:buClr>
              <a:buSzPts val="2400"/>
              <a:buFont typeface="Arial"/>
              <a:buChar char="•"/>
              <a:defRPr b="0" i="0" sz="2400" u="none" cap="none" strike="noStrike">
                <a:solidFill>
                  <a:srgbClr val="07336F"/>
                </a:solidFill>
                <a:latin typeface="Arial"/>
                <a:ea typeface="Arial"/>
                <a:cs typeface="Arial"/>
                <a:sym typeface="Arial"/>
              </a:defRPr>
            </a:lvl2pPr>
            <a:lvl3pPr indent="-355600" lvl="2" marL="1371600" marR="0" algn="l">
              <a:lnSpc>
                <a:spcPct val="100000"/>
              </a:lnSpc>
              <a:spcBef>
                <a:spcPts val="400"/>
              </a:spcBef>
              <a:spcAft>
                <a:spcPts val="0"/>
              </a:spcAft>
              <a:buClr>
                <a:srgbClr val="07336F"/>
              </a:buClr>
              <a:buSzPts val="2000"/>
              <a:buFont typeface="Arial"/>
              <a:buChar char="•"/>
              <a:defRPr b="0" i="0" sz="2000" u="none" cap="none" strike="noStrike">
                <a:solidFill>
                  <a:srgbClr val="07336F"/>
                </a:solidFill>
                <a:latin typeface="Arial"/>
                <a:ea typeface="Arial"/>
                <a:cs typeface="Arial"/>
                <a:sym typeface="Arial"/>
              </a:defRPr>
            </a:lvl3pPr>
            <a:lvl4pPr indent="-342900" lvl="3" marL="1828800" marR="0" algn="l">
              <a:lnSpc>
                <a:spcPct val="100000"/>
              </a:lnSpc>
              <a:spcBef>
                <a:spcPts val="360"/>
              </a:spcBef>
              <a:spcAft>
                <a:spcPts val="0"/>
              </a:spcAft>
              <a:buClr>
                <a:srgbClr val="07336F"/>
              </a:buClr>
              <a:buSzPts val="1800"/>
              <a:buFont typeface="Arial"/>
              <a:buChar char="•"/>
              <a:defRPr b="0" i="0" sz="1800" u="none" cap="none" strike="noStrike">
                <a:solidFill>
                  <a:srgbClr val="07336F"/>
                </a:solidFill>
                <a:latin typeface="Arial"/>
                <a:ea typeface="Arial"/>
                <a:cs typeface="Arial"/>
                <a:sym typeface="Arial"/>
              </a:defRPr>
            </a:lvl4pPr>
            <a:lvl5pPr indent="-330200" lvl="4" marL="22860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Arial"/>
                <a:ea typeface="Arial"/>
                <a:cs typeface="Arial"/>
                <a:sym typeface="Arial"/>
              </a:defRPr>
            </a:lvl5pPr>
            <a:lvl6pPr indent="-330200" lvl="5" marL="27432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 Column, Tall Pic Right">
  <p:cSld name="1 Column, Tall Pic Right">
    <p:spTree>
      <p:nvGrpSpPr>
        <p:cNvPr id="55" name="Shape 55"/>
        <p:cNvGrpSpPr/>
        <p:nvPr/>
      </p:nvGrpSpPr>
      <p:grpSpPr>
        <a:xfrm>
          <a:off x="0" y="0"/>
          <a:ext cx="0" cy="0"/>
          <a:chOff x="0" y="0"/>
          <a:chExt cx="0" cy="0"/>
        </a:xfrm>
      </p:grpSpPr>
      <p:sp>
        <p:nvSpPr>
          <p:cNvPr id="56" name="Google Shape;56;p10"/>
          <p:cNvSpPr txBox="1"/>
          <p:nvPr>
            <p:ph type="title"/>
          </p:nvPr>
        </p:nvSpPr>
        <p:spPr>
          <a:xfrm>
            <a:off x="752888" y="205978"/>
            <a:ext cx="7933800" cy="5943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99D8"/>
              </a:buClr>
              <a:buSzPts val="3200"/>
              <a:buFont typeface="Arial"/>
              <a:buNone/>
              <a:defRPr b="1" i="0" sz="3200" u="none" cap="none" strike="noStrike">
                <a:solidFill>
                  <a:srgbClr val="0099D8"/>
                </a:solidFill>
                <a:latin typeface="Arial"/>
                <a:ea typeface="Arial"/>
                <a:cs typeface="Arial"/>
                <a:sym typeface="Arial"/>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57" name="Google Shape;57;p10"/>
          <p:cNvSpPr/>
          <p:nvPr>
            <p:ph idx="2" type="pic"/>
          </p:nvPr>
        </p:nvSpPr>
        <p:spPr>
          <a:xfrm>
            <a:off x="6096000" y="914400"/>
            <a:ext cx="2590800" cy="3714900"/>
          </a:xfrm>
          <a:prstGeom prst="rect">
            <a:avLst/>
          </a:prstGeom>
          <a:solidFill>
            <a:srgbClr val="F2F2F2"/>
          </a:solidFill>
          <a:ln>
            <a:noFill/>
          </a:ln>
        </p:spPr>
      </p:sp>
      <p:sp>
        <p:nvSpPr>
          <p:cNvPr id="58" name="Google Shape;58;p10"/>
          <p:cNvSpPr txBox="1"/>
          <p:nvPr>
            <p:ph idx="1" type="body"/>
          </p:nvPr>
        </p:nvSpPr>
        <p:spPr>
          <a:xfrm>
            <a:off x="752888" y="914400"/>
            <a:ext cx="5190600" cy="3714900"/>
          </a:xfrm>
          <a:prstGeom prst="rect">
            <a:avLst/>
          </a:prstGeom>
          <a:noFill/>
          <a:ln>
            <a:noFill/>
          </a:ln>
        </p:spPr>
        <p:txBody>
          <a:bodyPr anchorCtr="0" anchor="t" bIns="91425" lIns="91425" spcFirstLastPara="1" rIns="91425" wrap="square" tIns="91425">
            <a:noAutofit/>
          </a:bodyPr>
          <a:lstStyle>
            <a:lvl1pPr indent="-406400" lvl="0" marL="457200" marR="0" algn="l">
              <a:lnSpc>
                <a:spcPct val="100000"/>
              </a:lnSpc>
              <a:spcBef>
                <a:spcPts val="560"/>
              </a:spcBef>
              <a:spcAft>
                <a:spcPts val="0"/>
              </a:spcAft>
              <a:buClr>
                <a:srgbClr val="07336F"/>
              </a:buClr>
              <a:buSzPts val="2800"/>
              <a:buFont typeface="Arial"/>
              <a:buChar char="•"/>
              <a:defRPr b="0" i="0" sz="2800" u="none" cap="none" strike="noStrike">
                <a:solidFill>
                  <a:srgbClr val="07336F"/>
                </a:solidFill>
                <a:latin typeface="Arial"/>
                <a:ea typeface="Arial"/>
                <a:cs typeface="Arial"/>
                <a:sym typeface="Arial"/>
              </a:defRPr>
            </a:lvl1pPr>
            <a:lvl2pPr indent="-381000" lvl="1" marL="914400" marR="0" algn="l">
              <a:lnSpc>
                <a:spcPct val="100000"/>
              </a:lnSpc>
              <a:spcBef>
                <a:spcPts val="480"/>
              </a:spcBef>
              <a:spcAft>
                <a:spcPts val="0"/>
              </a:spcAft>
              <a:buClr>
                <a:srgbClr val="07336F"/>
              </a:buClr>
              <a:buSzPts val="2400"/>
              <a:buFont typeface="Arial"/>
              <a:buChar char="•"/>
              <a:defRPr b="0" i="0" sz="2400" u="none" cap="none" strike="noStrike">
                <a:solidFill>
                  <a:srgbClr val="07336F"/>
                </a:solidFill>
                <a:latin typeface="Arial"/>
                <a:ea typeface="Arial"/>
                <a:cs typeface="Arial"/>
                <a:sym typeface="Arial"/>
              </a:defRPr>
            </a:lvl2pPr>
            <a:lvl3pPr indent="-355600" lvl="2" marL="1371600" marR="0" algn="l">
              <a:lnSpc>
                <a:spcPct val="100000"/>
              </a:lnSpc>
              <a:spcBef>
                <a:spcPts val="400"/>
              </a:spcBef>
              <a:spcAft>
                <a:spcPts val="0"/>
              </a:spcAft>
              <a:buClr>
                <a:srgbClr val="07336F"/>
              </a:buClr>
              <a:buSzPts val="2000"/>
              <a:buFont typeface="Arial"/>
              <a:buChar char="•"/>
              <a:defRPr b="0" i="0" sz="2000" u="none" cap="none" strike="noStrike">
                <a:solidFill>
                  <a:srgbClr val="07336F"/>
                </a:solidFill>
                <a:latin typeface="Arial"/>
                <a:ea typeface="Arial"/>
                <a:cs typeface="Arial"/>
                <a:sym typeface="Arial"/>
              </a:defRPr>
            </a:lvl3pPr>
            <a:lvl4pPr indent="-342900" lvl="3" marL="1828800" marR="0" algn="l">
              <a:lnSpc>
                <a:spcPct val="100000"/>
              </a:lnSpc>
              <a:spcBef>
                <a:spcPts val="360"/>
              </a:spcBef>
              <a:spcAft>
                <a:spcPts val="0"/>
              </a:spcAft>
              <a:buClr>
                <a:srgbClr val="07336F"/>
              </a:buClr>
              <a:buSzPts val="1800"/>
              <a:buFont typeface="Arial"/>
              <a:buChar char="•"/>
              <a:defRPr b="0" i="0" sz="1800" u="none" cap="none" strike="noStrike">
                <a:solidFill>
                  <a:srgbClr val="07336F"/>
                </a:solidFill>
                <a:latin typeface="Arial"/>
                <a:ea typeface="Arial"/>
                <a:cs typeface="Arial"/>
                <a:sym typeface="Arial"/>
              </a:defRPr>
            </a:lvl4pPr>
            <a:lvl5pPr indent="-330200" lvl="4" marL="22860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Arial"/>
                <a:ea typeface="Arial"/>
                <a:cs typeface="Arial"/>
                <a:sym typeface="Arial"/>
              </a:defRPr>
            </a:lvl5pPr>
            <a:lvl6pPr indent="-330200" lvl="5" marL="27432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 Column, Tall Pic Left">
  <p:cSld name="1 Column, Tall Pic Left">
    <p:spTree>
      <p:nvGrpSpPr>
        <p:cNvPr id="59" name="Shape 59"/>
        <p:cNvGrpSpPr/>
        <p:nvPr/>
      </p:nvGrpSpPr>
      <p:grpSpPr>
        <a:xfrm>
          <a:off x="0" y="0"/>
          <a:ext cx="0" cy="0"/>
          <a:chOff x="0" y="0"/>
          <a:chExt cx="0" cy="0"/>
        </a:xfrm>
      </p:grpSpPr>
      <p:sp>
        <p:nvSpPr>
          <p:cNvPr id="60" name="Google Shape;60;p11"/>
          <p:cNvSpPr txBox="1"/>
          <p:nvPr>
            <p:ph type="title"/>
          </p:nvPr>
        </p:nvSpPr>
        <p:spPr>
          <a:xfrm>
            <a:off x="752888" y="205978"/>
            <a:ext cx="7933800" cy="5943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99D8"/>
              </a:buClr>
              <a:buSzPts val="3200"/>
              <a:buFont typeface="Arial"/>
              <a:buNone/>
              <a:defRPr b="1" i="0" sz="3200" u="none" cap="none" strike="noStrike">
                <a:solidFill>
                  <a:srgbClr val="0099D8"/>
                </a:solidFill>
                <a:latin typeface="Arial"/>
                <a:ea typeface="Arial"/>
                <a:cs typeface="Arial"/>
                <a:sym typeface="Arial"/>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61" name="Google Shape;61;p11"/>
          <p:cNvSpPr/>
          <p:nvPr>
            <p:ph idx="2" type="pic"/>
          </p:nvPr>
        </p:nvSpPr>
        <p:spPr>
          <a:xfrm>
            <a:off x="762000" y="914400"/>
            <a:ext cx="2590800" cy="3714900"/>
          </a:xfrm>
          <a:prstGeom prst="rect">
            <a:avLst/>
          </a:prstGeom>
          <a:solidFill>
            <a:srgbClr val="F2F2F2"/>
          </a:solidFill>
          <a:ln>
            <a:noFill/>
          </a:ln>
        </p:spPr>
      </p:sp>
      <p:sp>
        <p:nvSpPr>
          <p:cNvPr id="62" name="Google Shape;62;p11"/>
          <p:cNvSpPr txBox="1"/>
          <p:nvPr>
            <p:ph idx="1" type="body"/>
          </p:nvPr>
        </p:nvSpPr>
        <p:spPr>
          <a:xfrm>
            <a:off x="3505200" y="914400"/>
            <a:ext cx="5190600" cy="3714900"/>
          </a:xfrm>
          <a:prstGeom prst="rect">
            <a:avLst/>
          </a:prstGeom>
          <a:noFill/>
          <a:ln>
            <a:noFill/>
          </a:ln>
        </p:spPr>
        <p:txBody>
          <a:bodyPr anchorCtr="0" anchor="t" bIns="91425" lIns="91425" spcFirstLastPara="1" rIns="91425" wrap="square" tIns="91425">
            <a:noAutofit/>
          </a:bodyPr>
          <a:lstStyle>
            <a:lvl1pPr indent="-406400" lvl="0" marL="457200" marR="0" algn="l">
              <a:lnSpc>
                <a:spcPct val="100000"/>
              </a:lnSpc>
              <a:spcBef>
                <a:spcPts val="560"/>
              </a:spcBef>
              <a:spcAft>
                <a:spcPts val="0"/>
              </a:spcAft>
              <a:buClr>
                <a:srgbClr val="07336F"/>
              </a:buClr>
              <a:buSzPts val="2800"/>
              <a:buFont typeface="Arial"/>
              <a:buChar char="•"/>
              <a:defRPr b="0" i="0" sz="2800" u="none" cap="none" strike="noStrike">
                <a:solidFill>
                  <a:srgbClr val="07336F"/>
                </a:solidFill>
                <a:latin typeface="Arial"/>
                <a:ea typeface="Arial"/>
                <a:cs typeface="Arial"/>
                <a:sym typeface="Arial"/>
              </a:defRPr>
            </a:lvl1pPr>
            <a:lvl2pPr indent="-381000" lvl="1" marL="914400" marR="0" algn="l">
              <a:lnSpc>
                <a:spcPct val="100000"/>
              </a:lnSpc>
              <a:spcBef>
                <a:spcPts val="480"/>
              </a:spcBef>
              <a:spcAft>
                <a:spcPts val="0"/>
              </a:spcAft>
              <a:buClr>
                <a:srgbClr val="07336F"/>
              </a:buClr>
              <a:buSzPts val="2400"/>
              <a:buFont typeface="Arial"/>
              <a:buChar char="•"/>
              <a:defRPr b="0" i="0" sz="2400" u="none" cap="none" strike="noStrike">
                <a:solidFill>
                  <a:srgbClr val="07336F"/>
                </a:solidFill>
                <a:latin typeface="Arial"/>
                <a:ea typeface="Arial"/>
                <a:cs typeface="Arial"/>
                <a:sym typeface="Arial"/>
              </a:defRPr>
            </a:lvl2pPr>
            <a:lvl3pPr indent="-355600" lvl="2" marL="1371600" marR="0" algn="l">
              <a:lnSpc>
                <a:spcPct val="100000"/>
              </a:lnSpc>
              <a:spcBef>
                <a:spcPts val="400"/>
              </a:spcBef>
              <a:spcAft>
                <a:spcPts val="0"/>
              </a:spcAft>
              <a:buClr>
                <a:srgbClr val="07336F"/>
              </a:buClr>
              <a:buSzPts val="2000"/>
              <a:buFont typeface="Arial"/>
              <a:buChar char="•"/>
              <a:defRPr b="0" i="0" sz="2000" u="none" cap="none" strike="noStrike">
                <a:solidFill>
                  <a:srgbClr val="07336F"/>
                </a:solidFill>
                <a:latin typeface="Arial"/>
                <a:ea typeface="Arial"/>
                <a:cs typeface="Arial"/>
                <a:sym typeface="Arial"/>
              </a:defRPr>
            </a:lvl3pPr>
            <a:lvl4pPr indent="-342900" lvl="3" marL="1828800" marR="0" algn="l">
              <a:lnSpc>
                <a:spcPct val="100000"/>
              </a:lnSpc>
              <a:spcBef>
                <a:spcPts val="360"/>
              </a:spcBef>
              <a:spcAft>
                <a:spcPts val="0"/>
              </a:spcAft>
              <a:buClr>
                <a:srgbClr val="07336F"/>
              </a:buClr>
              <a:buSzPts val="1800"/>
              <a:buFont typeface="Arial"/>
              <a:buChar char="•"/>
              <a:defRPr b="0" i="0" sz="1800" u="none" cap="none" strike="noStrike">
                <a:solidFill>
                  <a:srgbClr val="07336F"/>
                </a:solidFill>
                <a:latin typeface="Arial"/>
                <a:ea typeface="Arial"/>
                <a:cs typeface="Arial"/>
                <a:sym typeface="Arial"/>
              </a:defRPr>
            </a:lvl4pPr>
            <a:lvl5pPr indent="-330200" lvl="4" marL="22860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Arial"/>
                <a:ea typeface="Arial"/>
                <a:cs typeface="Arial"/>
                <a:sym typeface="Arial"/>
              </a:defRPr>
            </a:lvl5pPr>
            <a:lvl6pPr indent="-330200" lvl="5" marL="27432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 Column, Wide Pic Top">
  <p:cSld name="1 Column, Wide Pic Top">
    <p:spTree>
      <p:nvGrpSpPr>
        <p:cNvPr id="63" name="Shape 63"/>
        <p:cNvGrpSpPr/>
        <p:nvPr/>
      </p:nvGrpSpPr>
      <p:grpSpPr>
        <a:xfrm>
          <a:off x="0" y="0"/>
          <a:ext cx="0" cy="0"/>
          <a:chOff x="0" y="0"/>
          <a:chExt cx="0" cy="0"/>
        </a:xfrm>
      </p:grpSpPr>
      <p:sp>
        <p:nvSpPr>
          <p:cNvPr id="64" name="Google Shape;64;p12"/>
          <p:cNvSpPr/>
          <p:nvPr>
            <p:ph idx="2" type="pic"/>
          </p:nvPr>
        </p:nvSpPr>
        <p:spPr>
          <a:xfrm>
            <a:off x="762000" y="914400"/>
            <a:ext cx="7921800" cy="1314600"/>
          </a:xfrm>
          <a:prstGeom prst="rect">
            <a:avLst/>
          </a:prstGeom>
          <a:solidFill>
            <a:srgbClr val="F2F2F2"/>
          </a:solidFill>
          <a:ln>
            <a:noFill/>
          </a:ln>
        </p:spPr>
      </p:sp>
      <p:sp>
        <p:nvSpPr>
          <p:cNvPr id="65" name="Google Shape;65;p12"/>
          <p:cNvSpPr txBox="1"/>
          <p:nvPr>
            <p:ph idx="1" type="body"/>
          </p:nvPr>
        </p:nvSpPr>
        <p:spPr>
          <a:xfrm>
            <a:off x="752888" y="2343150"/>
            <a:ext cx="7933800" cy="2286000"/>
          </a:xfrm>
          <a:prstGeom prst="rect">
            <a:avLst/>
          </a:prstGeom>
          <a:noFill/>
          <a:ln>
            <a:noFill/>
          </a:ln>
        </p:spPr>
        <p:txBody>
          <a:bodyPr anchorCtr="0" anchor="t" bIns="91425" lIns="91425" spcFirstLastPara="1" rIns="91425" wrap="square" tIns="91425">
            <a:noAutofit/>
          </a:bodyPr>
          <a:lstStyle>
            <a:lvl1pPr indent="-406400" lvl="0" marL="457200" marR="0" algn="l">
              <a:lnSpc>
                <a:spcPct val="100000"/>
              </a:lnSpc>
              <a:spcBef>
                <a:spcPts val="560"/>
              </a:spcBef>
              <a:spcAft>
                <a:spcPts val="0"/>
              </a:spcAft>
              <a:buClr>
                <a:srgbClr val="07336F"/>
              </a:buClr>
              <a:buSzPts val="2800"/>
              <a:buFont typeface="Arial"/>
              <a:buChar char="•"/>
              <a:defRPr b="0" i="0" sz="2800" u="none" cap="none" strike="noStrike">
                <a:solidFill>
                  <a:srgbClr val="07336F"/>
                </a:solidFill>
                <a:latin typeface="Arial"/>
                <a:ea typeface="Arial"/>
                <a:cs typeface="Arial"/>
                <a:sym typeface="Arial"/>
              </a:defRPr>
            </a:lvl1pPr>
            <a:lvl2pPr indent="-381000" lvl="1" marL="914400" marR="0" algn="l">
              <a:lnSpc>
                <a:spcPct val="100000"/>
              </a:lnSpc>
              <a:spcBef>
                <a:spcPts val="480"/>
              </a:spcBef>
              <a:spcAft>
                <a:spcPts val="0"/>
              </a:spcAft>
              <a:buClr>
                <a:srgbClr val="07336F"/>
              </a:buClr>
              <a:buSzPts val="2400"/>
              <a:buFont typeface="Arial"/>
              <a:buChar char="•"/>
              <a:defRPr b="0" i="0" sz="2400" u="none" cap="none" strike="noStrike">
                <a:solidFill>
                  <a:srgbClr val="07336F"/>
                </a:solidFill>
                <a:latin typeface="Arial"/>
                <a:ea typeface="Arial"/>
                <a:cs typeface="Arial"/>
                <a:sym typeface="Arial"/>
              </a:defRPr>
            </a:lvl2pPr>
            <a:lvl3pPr indent="-355600" lvl="2" marL="1371600" marR="0" algn="l">
              <a:lnSpc>
                <a:spcPct val="100000"/>
              </a:lnSpc>
              <a:spcBef>
                <a:spcPts val="400"/>
              </a:spcBef>
              <a:spcAft>
                <a:spcPts val="0"/>
              </a:spcAft>
              <a:buClr>
                <a:srgbClr val="07336F"/>
              </a:buClr>
              <a:buSzPts val="2000"/>
              <a:buFont typeface="Arial"/>
              <a:buChar char="•"/>
              <a:defRPr b="0" i="0" sz="2000" u="none" cap="none" strike="noStrike">
                <a:solidFill>
                  <a:srgbClr val="07336F"/>
                </a:solidFill>
                <a:latin typeface="Arial"/>
                <a:ea typeface="Arial"/>
                <a:cs typeface="Arial"/>
                <a:sym typeface="Arial"/>
              </a:defRPr>
            </a:lvl3pPr>
            <a:lvl4pPr indent="-342900" lvl="3" marL="1828800" marR="0" algn="l">
              <a:lnSpc>
                <a:spcPct val="100000"/>
              </a:lnSpc>
              <a:spcBef>
                <a:spcPts val="360"/>
              </a:spcBef>
              <a:spcAft>
                <a:spcPts val="0"/>
              </a:spcAft>
              <a:buClr>
                <a:srgbClr val="07336F"/>
              </a:buClr>
              <a:buSzPts val="1800"/>
              <a:buFont typeface="Arial"/>
              <a:buChar char="•"/>
              <a:defRPr b="0" i="0" sz="1800" u="none" cap="none" strike="noStrike">
                <a:solidFill>
                  <a:srgbClr val="07336F"/>
                </a:solidFill>
                <a:latin typeface="Arial"/>
                <a:ea typeface="Arial"/>
                <a:cs typeface="Arial"/>
                <a:sym typeface="Arial"/>
              </a:defRPr>
            </a:lvl4pPr>
            <a:lvl5pPr indent="-330200" lvl="4" marL="22860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Arial"/>
                <a:ea typeface="Arial"/>
                <a:cs typeface="Arial"/>
                <a:sym typeface="Arial"/>
              </a:defRPr>
            </a:lvl5pPr>
            <a:lvl6pPr indent="-330200" lvl="5" marL="2743200" marR="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66" name="Google Shape;66;p12"/>
          <p:cNvSpPr txBox="1"/>
          <p:nvPr>
            <p:ph type="title"/>
          </p:nvPr>
        </p:nvSpPr>
        <p:spPr>
          <a:xfrm>
            <a:off x="752888" y="205978"/>
            <a:ext cx="7933800" cy="5943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99D8"/>
              </a:buClr>
              <a:buSzPts val="3200"/>
              <a:buFont typeface="Arial"/>
              <a:buNone/>
              <a:defRPr b="1" i="0" sz="3200" u="none" cap="none" strike="noStrike">
                <a:solidFill>
                  <a:srgbClr val="0099D8"/>
                </a:solidFill>
                <a:latin typeface="Arial"/>
                <a:ea typeface="Arial"/>
                <a:cs typeface="Arial"/>
                <a:sym typeface="Arial"/>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8.xml"/><Relationship Id="rId22" Type="http://schemas.openxmlformats.org/officeDocument/2006/relationships/slideLayout" Target="../slideLayouts/slideLayout10.xml"/><Relationship Id="rId21" Type="http://schemas.openxmlformats.org/officeDocument/2006/relationships/slideLayout" Target="../slideLayouts/slideLayout9.xml"/><Relationship Id="rId24" Type="http://schemas.openxmlformats.org/officeDocument/2006/relationships/slideLayout" Target="../slideLayouts/slideLayout12.xml"/><Relationship Id="rId23" Type="http://schemas.openxmlformats.org/officeDocument/2006/relationships/slideLayout" Target="../slideLayouts/slideLayout11.xml"/><Relationship Id="rId1" Type="http://schemas.openxmlformats.org/officeDocument/2006/relationships/hyperlink" Target="http://www.noaa.gov/marine-aviation" TargetMode="External"/><Relationship Id="rId2" Type="http://schemas.openxmlformats.org/officeDocument/2006/relationships/image" Target="../media/image5.png"/><Relationship Id="rId3" Type="http://schemas.openxmlformats.org/officeDocument/2006/relationships/hyperlink" Target="http://www.noaa.gov/research" TargetMode="External"/><Relationship Id="rId4" Type="http://schemas.openxmlformats.org/officeDocument/2006/relationships/image" Target="../media/image8.png"/><Relationship Id="rId9" Type="http://schemas.openxmlformats.org/officeDocument/2006/relationships/hyperlink" Target="http://www.noaa.gov/oceans-coasts" TargetMode="External"/><Relationship Id="rId26" Type="http://schemas.openxmlformats.org/officeDocument/2006/relationships/slideLayout" Target="../slideLayouts/slideLayout14.xml"/><Relationship Id="rId25" Type="http://schemas.openxmlformats.org/officeDocument/2006/relationships/slideLayout" Target="../slideLayouts/slideLayout13.xml"/><Relationship Id="rId28" Type="http://schemas.openxmlformats.org/officeDocument/2006/relationships/slideLayout" Target="../slideLayouts/slideLayout16.xml"/><Relationship Id="rId27" Type="http://schemas.openxmlformats.org/officeDocument/2006/relationships/slideLayout" Target="../slideLayouts/slideLayout15.xml"/><Relationship Id="rId5" Type="http://schemas.openxmlformats.org/officeDocument/2006/relationships/hyperlink" Target="http://www.noaa.gov/satellites" TargetMode="External"/><Relationship Id="rId6" Type="http://schemas.openxmlformats.org/officeDocument/2006/relationships/image" Target="../media/image9.png"/><Relationship Id="rId29" Type="http://schemas.openxmlformats.org/officeDocument/2006/relationships/slideLayout" Target="../slideLayouts/slideLayout17.xml"/><Relationship Id="rId7" Type="http://schemas.openxmlformats.org/officeDocument/2006/relationships/hyperlink" Target="http://www.noaa.gov/fisheries" TargetMode="External"/><Relationship Id="rId8" Type="http://schemas.openxmlformats.org/officeDocument/2006/relationships/image" Target="../media/image12.png"/><Relationship Id="rId30" Type="http://schemas.openxmlformats.org/officeDocument/2006/relationships/theme" Target="../theme/theme2.xml"/><Relationship Id="rId11" Type="http://schemas.openxmlformats.org/officeDocument/2006/relationships/hyperlink" Target="http://www.noaa.gov/weather" TargetMode="External"/><Relationship Id="rId10" Type="http://schemas.openxmlformats.org/officeDocument/2006/relationships/image" Target="../media/image7.png"/><Relationship Id="rId13" Type="http://schemas.openxmlformats.org/officeDocument/2006/relationships/slideLayout" Target="../slideLayouts/slideLayout1.xml"/><Relationship Id="rId12" Type="http://schemas.openxmlformats.org/officeDocument/2006/relationships/image" Target="../media/image10.png"/><Relationship Id="rId15" Type="http://schemas.openxmlformats.org/officeDocument/2006/relationships/slideLayout" Target="../slideLayouts/slideLayout3.xml"/><Relationship Id="rId14" Type="http://schemas.openxmlformats.org/officeDocument/2006/relationships/slideLayout" Target="../slideLayouts/slideLayout2.xml"/><Relationship Id="rId17" Type="http://schemas.openxmlformats.org/officeDocument/2006/relationships/slideLayout" Target="../slideLayouts/slideLayout5.xml"/><Relationship Id="rId16" Type="http://schemas.openxmlformats.org/officeDocument/2006/relationships/slideLayout" Target="../slideLayouts/slideLayout4.xml"/><Relationship Id="rId19" Type="http://schemas.openxmlformats.org/officeDocument/2006/relationships/slideLayout" Target="../slideLayouts/slideLayout7.xml"/><Relationship Id="rId1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grpSp>
        <p:nvGrpSpPr>
          <p:cNvPr id="10" name="Google Shape;10;p5"/>
          <p:cNvGrpSpPr/>
          <p:nvPr/>
        </p:nvGrpSpPr>
        <p:grpSpPr>
          <a:xfrm>
            <a:off x="-30398" y="0"/>
            <a:ext cx="385983" cy="5143500"/>
            <a:chOff x="-15240" y="0"/>
            <a:chExt cx="472440" cy="6858000"/>
          </a:xfrm>
        </p:grpSpPr>
        <p:sp>
          <p:nvSpPr>
            <p:cNvPr id="11" name="Google Shape;11;p5"/>
            <p:cNvSpPr/>
            <p:nvPr/>
          </p:nvSpPr>
          <p:spPr>
            <a:xfrm>
              <a:off x="10668" y="0"/>
              <a:ext cx="420600" cy="6858000"/>
            </a:xfrm>
            <a:prstGeom prst="rect">
              <a:avLst/>
            </a:prstGeom>
            <a:solidFill>
              <a:srgbClr val="0099D8"/>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descr="C:\Users\jacqui.fenner\Desktop\PTT templates\images\noaa icons\noaa_icons-04.png" id="12" name="Google Shape;12;p5">
              <a:hlinkClick r:id="rId1"/>
            </p:cNvPr>
            <p:cNvPicPr preferRelativeResize="0"/>
            <p:nvPr/>
          </p:nvPicPr>
          <p:blipFill rotWithShape="1">
            <a:blip r:embed="rId2">
              <a:alphaModFix/>
            </a:blip>
            <a:srcRect b="0" l="0" r="0" t="0"/>
            <a:stretch/>
          </p:blipFill>
          <p:spPr>
            <a:xfrm>
              <a:off x="-15240" y="5714999"/>
              <a:ext cx="472440" cy="324009"/>
            </a:xfrm>
            <a:prstGeom prst="rect">
              <a:avLst/>
            </a:prstGeom>
            <a:noFill/>
            <a:ln>
              <a:noFill/>
            </a:ln>
          </p:spPr>
        </p:pic>
        <p:pic>
          <p:nvPicPr>
            <p:cNvPr descr="C:\Users\jacqui.fenner\Desktop\PTT templates\images\noaa icons\noaa_icons-05.png" id="13" name="Google Shape;13;p5">
              <a:hlinkClick r:id="rId3"/>
            </p:cNvPr>
            <p:cNvPicPr preferRelativeResize="0"/>
            <p:nvPr/>
          </p:nvPicPr>
          <p:blipFill rotWithShape="1">
            <a:blip r:embed="rId4">
              <a:alphaModFix/>
            </a:blip>
            <a:srcRect b="0" l="0" r="0" t="0"/>
            <a:stretch/>
          </p:blipFill>
          <p:spPr>
            <a:xfrm>
              <a:off x="-15240" y="4648200"/>
              <a:ext cx="472440" cy="324009"/>
            </a:xfrm>
            <a:prstGeom prst="rect">
              <a:avLst/>
            </a:prstGeom>
            <a:noFill/>
            <a:ln>
              <a:noFill/>
            </a:ln>
          </p:spPr>
        </p:pic>
        <p:pic>
          <p:nvPicPr>
            <p:cNvPr descr="C:\Users\jacqui.fenner\Desktop\PTT templates\images\noaa icons\noaa_icons-06.png" id="14" name="Google Shape;14;p5">
              <a:hlinkClick r:id="rId5"/>
            </p:cNvPr>
            <p:cNvPicPr preferRelativeResize="0"/>
            <p:nvPr/>
          </p:nvPicPr>
          <p:blipFill rotWithShape="1">
            <a:blip r:embed="rId6">
              <a:alphaModFix/>
            </a:blip>
            <a:srcRect b="0" l="0" r="0" t="0"/>
            <a:stretch/>
          </p:blipFill>
          <p:spPr>
            <a:xfrm>
              <a:off x="-15240" y="3581400"/>
              <a:ext cx="472440" cy="324009"/>
            </a:xfrm>
            <a:prstGeom prst="rect">
              <a:avLst/>
            </a:prstGeom>
            <a:noFill/>
            <a:ln>
              <a:noFill/>
            </a:ln>
          </p:spPr>
        </p:pic>
        <p:pic>
          <p:nvPicPr>
            <p:cNvPr descr="C:\Users\jacqui.fenner\Desktop\PTT templates\images\noaa icons\noaa_icons-07.png" id="15" name="Google Shape;15;p5">
              <a:hlinkClick r:id="rId7"/>
            </p:cNvPr>
            <p:cNvPicPr preferRelativeResize="0"/>
            <p:nvPr/>
          </p:nvPicPr>
          <p:blipFill rotWithShape="1">
            <a:blip r:embed="rId8">
              <a:alphaModFix/>
            </a:blip>
            <a:srcRect b="0" l="0" r="0" t="0"/>
            <a:stretch/>
          </p:blipFill>
          <p:spPr>
            <a:xfrm>
              <a:off x="-15240" y="2514600"/>
              <a:ext cx="472440" cy="324009"/>
            </a:xfrm>
            <a:prstGeom prst="rect">
              <a:avLst/>
            </a:prstGeom>
            <a:noFill/>
            <a:ln>
              <a:noFill/>
            </a:ln>
          </p:spPr>
        </p:pic>
        <p:pic>
          <p:nvPicPr>
            <p:cNvPr descr="C:\Users\jacqui.fenner\Desktop\PTT templates\images\noaa icons\noaa_icons-08.png" id="16" name="Google Shape;16;p5">
              <a:hlinkClick r:id="rId9"/>
            </p:cNvPr>
            <p:cNvPicPr preferRelativeResize="0"/>
            <p:nvPr/>
          </p:nvPicPr>
          <p:blipFill rotWithShape="1">
            <a:blip r:embed="rId10">
              <a:alphaModFix/>
            </a:blip>
            <a:srcRect b="0" l="0" r="0" t="0"/>
            <a:stretch/>
          </p:blipFill>
          <p:spPr>
            <a:xfrm>
              <a:off x="-15240" y="1447800"/>
              <a:ext cx="472440" cy="324009"/>
            </a:xfrm>
            <a:prstGeom prst="rect">
              <a:avLst/>
            </a:prstGeom>
            <a:noFill/>
            <a:ln>
              <a:noFill/>
            </a:ln>
          </p:spPr>
        </p:pic>
        <p:pic>
          <p:nvPicPr>
            <p:cNvPr descr="C:\Users\jacqui.fenner\Desktop\PTT templates\images\noaa icons\noaa_icons-10.png" id="17" name="Google Shape;17;p5">
              <a:hlinkClick r:id="rId11"/>
            </p:cNvPr>
            <p:cNvPicPr preferRelativeResize="0"/>
            <p:nvPr/>
          </p:nvPicPr>
          <p:blipFill rotWithShape="1">
            <a:blip r:embed="rId12">
              <a:alphaModFix/>
            </a:blip>
            <a:srcRect b="0" l="0" r="0" t="0"/>
            <a:stretch/>
          </p:blipFill>
          <p:spPr>
            <a:xfrm>
              <a:off x="-15240" y="381000"/>
              <a:ext cx="472440" cy="324009"/>
            </a:xfrm>
            <a:prstGeom prst="rect">
              <a:avLst/>
            </a:prstGeom>
            <a:noFill/>
            <a:ln>
              <a:noFill/>
            </a:ln>
          </p:spPr>
        </p:pic>
        <p:grpSp>
          <p:nvGrpSpPr>
            <p:cNvPr id="18" name="Google Shape;18;p5"/>
            <p:cNvGrpSpPr/>
            <p:nvPr/>
          </p:nvGrpSpPr>
          <p:grpSpPr>
            <a:xfrm>
              <a:off x="15148" y="0"/>
              <a:ext cx="420600" cy="6858000"/>
              <a:chOff x="15148" y="0"/>
              <a:chExt cx="420600" cy="6858000"/>
            </a:xfrm>
          </p:grpSpPr>
          <p:grpSp>
            <p:nvGrpSpPr>
              <p:cNvPr id="19" name="Google Shape;19;p5"/>
              <p:cNvGrpSpPr/>
              <p:nvPr/>
            </p:nvGrpSpPr>
            <p:grpSpPr>
              <a:xfrm>
                <a:off x="15148" y="1066800"/>
                <a:ext cx="420600" cy="5334000"/>
                <a:chOff x="15148" y="1066800"/>
                <a:chExt cx="420600" cy="5334000"/>
              </a:xfrm>
            </p:grpSpPr>
            <p:cxnSp>
              <p:nvCxnSpPr>
                <p:cNvPr id="20" name="Google Shape;20;p5"/>
                <p:cNvCxnSpPr/>
                <p:nvPr/>
              </p:nvCxnSpPr>
              <p:spPr>
                <a:xfrm>
                  <a:off x="15148" y="4267200"/>
                  <a:ext cx="420600" cy="0"/>
                </a:xfrm>
                <a:prstGeom prst="straightConnector1">
                  <a:avLst/>
                </a:prstGeom>
                <a:noFill/>
                <a:ln cap="flat" cmpd="sng" w="9525">
                  <a:solidFill>
                    <a:schemeClr val="lt1">
                      <a:alpha val="40000"/>
                    </a:schemeClr>
                  </a:solidFill>
                  <a:prstDash val="solid"/>
                  <a:round/>
                  <a:headEnd len="sm" w="sm" type="none"/>
                  <a:tailEnd len="sm" w="sm" type="none"/>
                </a:ln>
              </p:spPr>
            </p:cxnSp>
            <p:cxnSp>
              <p:nvCxnSpPr>
                <p:cNvPr id="21" name="Google Shape;21;p5"/>
                <p:cNvCxnSpPr/>
                <p:nvPr/>
              </p:nvCxnSpPr>
              <p:spPr>
                <a:xfrm>
                  <a:off x="15148" y="3200400"/>
                  <a:ext cx="420600" cy="0"/>
                </a:xfrm>
                <a:prstGeom prst="straightConnector1">
                  <a:avLst/>
                </a:prstGeom>
                <a:noFill/>
                <a:ln cap="flat" cmpd="sng" w="9525">
                  <a:solidFill>
                    <a:schemeClr val="lt1">
                      <a:alpha val="40000"/>
                    </a:schemeClr>
                  </a:solidFill>
                  <a:prstDash val="solid"/>
                  <a:round/>
                  <a:headEnd len="sm" w="sm" type="none"/>
                  <a:tailEnd len="sm" w="sm" type="none"/>
                </a:ln>
              </p:spPr>
            </p:cxnSp>
            <p:cxnSp>
              <p:nvCxnSpPr>
                <p:cNvPr id="22" name="Google Shape;22;p5"/>
                <p:cNvCxnSpPr/>
                <p:nvPr/>
              </p:nvCxnSpPr>
              <p:spPr>
                <a:xfrm>
                  <a:off x="15148" y="2133600"/>
                  <a:ext cx="420600" cy="0"/>
                </a:xfrm>
                <a:prstGeom prst="straightConnector1">
                  <a:avLst/>
                </a:prstGeom>
                <a:noFill/>
                <a:ln cap="flat" cmpd="sng" w="9525">
                  <a:solidFill>
                    <a:schemeClr val="lt1">
                      <a:alpha val="40000"/>
                    </a:schemeClr>
                  </a:solidFill>
                  <a:prstDash val="solid"/>
                  <a:round/>
                  <a:headEnd len="sm" w="sm" type="none"/>
                  <a:tailEnd len="sm" w="sm" type="none"/>
                </a:ln>
              </p:spPr>
            </p:cxnSp>
            <p:cxnSp>
              <p:nvCxnSpPr>
                <p:cNvPr id="23" name="Google Shape;23;p5"/>
                <p:cNvCxnSpPr/>
                <p:nvPr/>
              </p:nvCxnSpPr>
              <p:spPr>
                <a:xfrm>
                  <a:off x="15148" y="5334000"/>
                  <a:ext cx="420600" cy="0"/>
                </a:xfrm>
                <a:prstGeom prst="straightConnector1">
                  <a:avLst/>
                </a:prstGeom>
                <a:noFill/>
                <a:ln cap="flat" cmpd="sng" w="9525">
                  <a:solidFill>
                    <a:schemeClr val="lt1">
                      <a:alpha val="40000"/>
                    </a:schemeClr>
                  </a:solidFill>
                  <a:prstDash val="solid"/>
                  <a:round/>
                  <a:headEnd len="sm" w="sm" type="none"/>
                  <a:tailEnd len="sm" w="sm" type="none"/>
                </a:ln>
              </p:spPr>
            </p:cxnSp>
            <p:cxnSp>
              <p:nvCxnSpPr>
                <p:cNvPr id="24" name="Google Shape;24;p5"/>
                <p:cNvCxnSpPr/>
                <p:nvPr/>
              </p:nvCxnSpPr>
              <p:spPr>
                <a:xfrm>
                  <a:off x="15148" y="1066800"/>
                  <a:ext cx="420600" cy="0"/>
                </a:xfrm>
                <a:prstGeom prst="straightConnector1">
                  <a:avLst/>
                </a:prstGeom>
                <a:noFill/>
                <a:ln cap="flat" cmpd="sng" w="9525">
                  <a:solidFill>
                    <a:schemeClr val="lt1">
                      <a:alpha val="40000"/>
                    </a:schemeClr>
                  </a:solidFill>
                  <a:prstDash val="solid"/>
                  <a:round/>
                  <a:headEnd len="sm" w="sm" type="none"/>
                  <a:tailEnd len="sm" w="sm" type="none"/>
                </a:ln>
              </p:spPr>
            </p:cxnSp>
            <p:cxnSp>
              <p:nvCxnSpPr>
                <p:cNvPr id="25" name="Google Shape;25;p5"/>
                <p:cNvCxnSpPr/>
                <p:nvPr/>
              </p:nvCxnSpPr>
              <p:spPr>
                <a:xfrm>
                  <a:off x="15148" y="6400800"/>
                  <a:ext cx="420600" cy="0"/>
                </a:xfrm>
                <a:prstGeom prst="straightConnector1">
                  <a:avLst/>
                </a:prstGeom>
                <a:noFill/>
                <a:ln cap="flat" cmpd="sng" w="9525">
                  <a:solidFill>
                    <a:schemeClr val="lt1">
                      <a:alpha val="40000"/>
                    </a:schemeClr>
                  </a:solidFill>
                  <a:prstDash val="solid"/>
                  <a:round/>
                  <a:headEnd len="sm" w="sm" type="none"/>
                  <a:tailEnd len="sm" w="sm" type="none"/>
                </a:ln>
              </p:spPr>
            </p:cxnSp>
          </p:grpSp>
          <p:cxnSp>
            <p:nvCxnSpPr>
              <p:cNvPr id="26" name="Google Shape;26;p5"/>
              <p:cNvCxnSpPr/>
              <p:nvPr/>
            </p:nvCxnSpPr>
            <p:spPr>
              <a:xfrm>
                <a:off x="431292" y="0"/>
                <a:ext cx="0" cy="6858000"/>
              </a:xfrm>
              <a:prstGeom prst="straightConnector1">
                <a:avLst/>
              </a:prstGeom>
              <a:noFill/>
              <a:ln cap="flat" cmpd="sng" w="9525">
                <a:solidFill>
                  <a:schemeClr val="lt1">
                    <a:alpha val="40000"/>
                  </a:schemeClr>
                </a:solidFill>
                <a:prstDash val="solid"/>
                <a:round/>
                <a:headEnd len="sm" w="sm" type="none"/>
                <a:tailEnd len="sm" w="sm" type="none"/>
              </a:ln>
            </p:spPr>
          </p:cxnSp>
        </p:grpSp>
      </p:grpSp>
      <p:sp>
        <p:nvSpPr>
          <p:cNvPr id="27" name="Google Shape;27;p5"/>
          <p:cNvSpPr txBox="1"/>
          <p:nvPr>
            <p:ph type="title"/>
          </p:nvPr>
        </p:nvSpPr>
        <p:spPr>
          <a:xfrm>
            <a:off x="752888" y="205978"/>
            <a:ext cx="7933800" cy="5943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0099D8"/>
              </a:buClr>
              <a:buSzPts val="3200"/>
              <a:buFont typeface="Arial"/>
              <a:buNone/>
              <a:defRPr b="1" i="0" sz="3200" u="none" cap="none" strike="noStrike">
                <a:solidFill>
                  <a:srgbClr val="0099D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8" name="Google Shape;28;p5"/>
          <p:cNvSpPr txBox="1"/>
          <p:nvPr>
            <p:ph idx="1" type="body"/>
          </p:nvPr>
        </p:nvSpPr>
        <p:spPr>
          <a:xfrm>
            <a:off x="752888" y="914400"/>
            <a:ext cx="7933800" cy="3714900"/>
          </a:xfrm>
          <a:prstGeom prst="rect">
            <a:avLst/>
          </a:prstGeom>
          <a:noFill/>
          <a:ln>
            <a:noFill/>
          </a:ln>
        </p:spPr>
        <p:txBody>
          <a:bodyPr anchorCtr="0" anchor="t" bIns="91425" lIns="91425" spcFirstLastPara="1" rIns="91425" wrap="square" tIns="91425">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560"/>
              </a:spcBef>
              <a:spcAft>
                <a:spcPts val="0"/>
              </a:spcAft>
              <a:buClr>
                <a:srgbClr val="07336F"/>
              </a:buClr>
              <a:buSzPts val="2800"/>
              <a:buFont typeface="Arial"/>
              <a:buChar char="•"/>
              <a:defRPr b="0" i="0" sz="2800" u="none" cap="none" strike="noStrike">
                <a:solidFill>
                  <a:srgbClr val="07336F"/>
                </a:solidFill>
                <a:latin typeface="Arial"/>
                <a:ea typeface="Arial"/>
                <a:cs typeface="Arial"/>
                <a:sym typeface="Arial"/>
              </a:defRPr>
            </a:lvl2pPr>
            <a:lvl3pPr indent="-381000" lvl="2" marL="1371600" marR="0" rtl="0" algn="l">
              <a:lnSpc>
                <a:spcPct val="100000"/>
              </a:lnSpc>
              <a:spcBef>
                <a:spcPts val="480"/>
              </a:spcBef>
              <a:spcAft>
                <a:spcPts val="0"/>
              </a:spcAft>
              <a:buClr>
                <a:srgbClr val="07336F"/>
              </a:buClr>
              <a:buSzPts val="2400"/>
              <a:buFont typeface="Arial"/>
              <a:buChar char="•"/>
              <a:defRPr b="0" i="0" sz="2400" u="none" cap="none" strike="noStrike">
                <a:solidFill>
                  <a:srgbClr val="07336F"/>
                </a:solidFill>
                <a:latin typeface="Arial"/>
                <a:ea typeface="Arial"/>
                <a:cs typeface="Arial"/>
                <a:sym typeface="Arial"/>
              </a:defRPr>
            </a:lvl3pPr>
            <a:lvl4pPr indent="-355600" lvl="3" marL="1828800" marR="0" rtl="0" algn="l">
              <a:lnSpc>
                <a:spcPct val="100000"/>
              </a:lnSpc>
              <a:spcBef>
                <a:spcPts val="400"/>
              </a:spcBef>
              <a:spcAft>
                <a:spcPts val="0"/>
              </a:spcAft>
              <a:buClr>
                <a:srgbClr val="07336F"/>
              </a:buClr>
              <a:buSzPts val="2000"/>
              <a:buFont typeface="Arial"/>
              <a:buChar char="•"/>
              <a:defRPr b="0" i="0" sz="2000" u="none" cap="none" strike="noStrike">
                <a:solidFill>
                  <a:srgbClr val="07336F"/>
                </a:solidFill>
                <a:latin typeface="Arial"/>
                <a:ea typeface="Arial"/>
                <a:cs typeface="Arial"/>
                <a:sym typeface="Arial"/>
              </a:defRPr>
            </a:lvl4pPr>
            <a:lvl5pPr indent="-342900" lvl="4" marL="2286000" marR="0" rtl="0" algn="l">
              <a:lnSpc>
                <a:spcPct val="100000"/>
              </a:lnSpc>
              <a:spcBef>
                <a:spcPts val="360"/>
              </a:spcBef>
              <a:spcAft>
                <a:spcPts val="0"/>
              </a:spcAft>
              <a:buClr>
                <a:srgbClr val="07336F"/>
              </a:buClr>
              <a:buSzPts val="1800"/>
              <a:buFont typeface="Arial"/>
              <a:buChar char="•"/>
              <a:defRPr b="0" i="0" sz="1800" u="none" cap="none" strike="noStrike">
                <a:solidFill>
                  <a:srgbClr val="07336F"/>
                </a:solidFill>
                <a:latin typeface="Arial"/>
                <a:ea typeface="Arial"/>
                <a:cs typeface="Arial"/>
                <a:sym typeface="Arial"/>
              </a:defRPr>
            </a:lvl5pPr>
            <a:lvl6pPr indent="-330200" lvl="5" marL="2743200" marR="0" rtl="0" algn="l">
              <a:lnSpc>
                <a:spcPct val="100000"/>
              </a:lnSpc>
              <a:spcBef>
                <a:spcPts val="320"/>
              </a:spcBef>
              <a:spcAft>
                <a:spcPts val="0"/>
              </a:spcAft>
              <a:buClr>
                <a:srgbClr val="07336F"/>
              </a:buClr>
              <a:buSzPts val="1600"/>
              <a:buFont typeface="Arial"/>
              <a:buChar char="•"/>
              <a:defRPr b="0" i="0" sz="1600" u="none" cap="none" strike="noStrike">
                <a:solidFill>
                  <a:srgbClr val="07336F"/>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29" name="Google Shape;29;p5"/>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3"/>
    <p:sldLayoutId id="2147483650" r:id="rId14"/>
    <p:sldLayoutId id="2147483651" r:id="rId15"/>
    <p:sldLayoutId id="2147483652" r:id="rId16"/>
    <p:sldLayoutId id="2147483653" r:id="rId17"/>
    <p:sldLayoutId id="2147483654" r:id="rId18"/>
    <p:sldLayoutId id="2147483655" r:id="rId19"/>
    <p:sldLayoutId id="2147483656" r:id="rId20"/>
    <p:sldLayoutId id="2147483657" r:id="rId21"/>
    <p:sldLayoutId id="2147483658" r:id="rId22"/>
    <p:sldLayoutId id="2147483659" r:id="rId23"/>
    <p:sldLayoutId id="2147483660" r:id="rId24"/>
    <p:sldLayoutId id="2147483661" r:id="rId25"/>
    <p:sldLayoutId id="2147483662" r:id="rId26"/>
    <p:sldLayoutId id="2147483663" r:id="rId27"/>
    <p:sldLayoutId id="2147483664" r:id="rId28"/>
    <p:sldLayoutId id="2147483665" r:id="rId29"/>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hyperlink" Target="mailto:space.commerce@noaa.gov"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hyperlink" Target="https://cwe.ccsds.org/moims/docs/MOIMS-NAV/Draft%20Documents/Conjunction%20Data%20Message%20(CDM)/508x0p1.0.4_CDM_Changes_Accepted.pdf" TargetMode="External"/><Relationship Id="rId4" Type="http://schemas.openxmlformats.org/officeDocument/2006/relationships/hyperlink" Target="https://public.ccsds.org/Pubs/502x0b3e1.pdf" TargetMode="External"/><Relationship Id="rId5" Type="http://schemas.openxmlformats.org/officeDocument/2006/relationships/hyperlink" Target="https://public.ccsds.org/Pubs/401x0b32.pdf" TargetMode="External"/><Relationship Id="rId6" Type="http://schemas.openxmlformats.org/officeDocument/2006/relationships/hyperlink" Target="https://public.ccsds.org/Pubs/503x0b2c1.pdf" TargetMode="External"/><Relationship Id="rId7" Type="http://schemas.openxmlformats.org/officeDocument/2006/relationships/hyperlink" Target="https://public.ccsds.org/Pubs/508x1b1c1.pdf"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g29f765d0521_0_0"/>
          <p:cNvSpPr txBox="1"/>
          <p:nvPr>
            <p:ph type="title"/>
          </p:nvPr>
        </p:nvSpPr>
        <p:spPr>
          <a:xfrm>
            <a:off x="512813" y="105328"/>
            <a:ext cx="7933800" cy="5943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3200"/>
              <a:buNone/>
            </a:pPr>
            <a:r>
              <a:rPr lang="en-US"/>
              <a:t>TraCSS Data Exchange w/ DOD</a:t>
            </a:r>
            <a:endParaRPr/>
          </a:p>
        </p:txBody>
      </p:sp>
      <p:sp>
        <p:nvSpPr>
          <p:cNvPr id="125" name="Google Shape;125;g29f765d0521_0_0"/>
          <p:cNvSpPr txBox="1"/>
          <p:nvPr>
            <p:ph idx="1" type="body"/>
          </p:nvPr>
        </p:nvSpPr>
        <p:spPr>
          <a:xfrm>
            <a:off x="752888" y="914400"/>
            <a:ext cx="7933800" cy="3714900"/>
          </a:xfrm>
          <a:prstGeom prst="rect">
            <a:avLst/>
          </a:prstGeom>
          <a:noFill/>
          <a:ln>
            <a:noFill/>
          </a:ln>
        </p:spPr>
        <p:txBody>
          <a:bodyPr anchorCtr="0" anchor="t" bIns="91425" lIns="91425" spcFirstLastPara="1" rIns="91425" wrap="square" tIns="91425">
            <a:noAutofit/>
          </a:bodyPr>
          <a:lstStyle/>
          <a:p>
            <a:pPr indent="0" lvl="0" marL="0" rtl="0" algn="l">
              <a:lnSpc>
                <a:spcPct val="105000"/>
              </a:lnSpc>
              <a:spcBef>
                <a:spcPts val="560"/>
              </a:spcBef>
              <a:spcAft>
                <a:spcPts val="0"/>
              </a:spcAft>
              <a:buSzPts val="2800"/>
              <a:buNone/>
            </a:pPr>
            <a:r>
              <a:rPr b="1" lang="en-US" sz="1425"/>
              <a:t>Standards</a:t>
            </a:r>
            <a:endParaRPr sz="1425"/>
          </a:p>
          <a:p>
            <a:pPr indent="-319087" lvl="0" marL="457200" rtl="0" algn="l">
              <a:lnSpc>
                <a:spcPct val="105000"/>
              </a:lnSpc>
              <a:spcBef>
                <a:spcPts val="560"/>
              </a:spcBef>
              <a:spcAft>
                <a:spcPts val="0"/>
              </a:spcAft>
              <a:buSzPts val="1425"/>
              <a:buChar char="•"/>
            </a:pPr>
            <a:r>
              <a:rPr lang="en-US" sz="1425"/>
              <a:t>Data exchange between TraCSS and DoD is essential for optimum performance of space traffic coordination (STC) functions.</a:t>
            </a:r>
            <a:endParaRPr sz="1425"/>
          </a:p>
          <a:p>
            <a:pPr indent="-319087" lvl="0" marL="457200" rtl="0" algn="l">
              <a:lnSpc>
                <a:spcPct val="105000"/>
              </a:lnSpc>
              <a:spcBef>
                <a:spcPts val="560"/>
              </a:spcBef>
              <a:spcAft>
                <a:spcPts val="0"/>
              </a:spcAft>
              <a:buSzPts val="1425"/>
              <a:buChar char="•"/>
            </a:pPr>
            <a:r>
              <a:rPr lang="en-US" sz="1425"/>
              <a:t>TraCSS will be largely dependent on exchanging data with DOD in early phases</a:t>
            </a:r>
            <a:endParaRPr sz="1425"/>
          </a:p>
          <a:p>
            <a:pPr indent="-319087" lvl="0" marL="457200" rtl="0" algn="l">
              <a:lnSpc>
                <a:spcPct val="105000"/>
              </a:lnSpc>
              <a:spcBef>
                <a:spcPts val="560"/>
              </a:spcBef>
              <a:spcAft>
                <a:spcPts val="0"/>
              </a:spcAft>
              <a:buSzPts val="1425"/>
              <a:buChar char="•"/>
            </a:pPr>
            <a:r>
              <a:rPr lang="en-US" sz="1425"/>
              <a:t>Rules for data exchange can be formally specified by two ways:</a:t>
            </a:r>
            <a:endParaRPr sz="1425"/>
          </a:p>
          <a:p>
            <a:pPr indent="-319087" lvl="1" marL="914400" rtl="0" algn="l">
              <a:lnSpc>
                <a:spcPct val="105000"/>
              </a:lnSpc>
              <a:spcBef>
                <a:spcPts val="560"/>
              </a:spcBef>
              <a:spcAft>
                <a:spcPts val="0"/>
              </a:spcAft>
              <a:buSzPts val="1425"/>
              <a:buChar char="•"/>
            </a:pPr>
            <a:r>
              <a:rPr lang="en-US" sz="1425"/>
              <a:t>Standards that codify norms of behavior that are expected or accepted through best practices, or</a:t>
            </a:r>
            <a:endParaRPr sz="1425"/>
          </a:p>
          <a:p>
            <a:pPr indent="-319087" lvl="1" marL="914400" rtl="0" algn="l">
              <a:lnSpc>
                <a:spcPct val="105000"/>
              </a:lnSpc>
              <a:spcBef>
                <a:spcPts val="560"/>
              </a:spcBef>
              <a:spcAft>
                <a:spcPts val="0"/>
              </a:spcAft>
              <a:buSzPts val="1425"/>
              <a:buChar char="•"/>
            </a:pPr>
            <a:r>
              <a:rPr lang="en-US" sz="1425"/>
              <a:t>Standards that establish international consensus formats, terminology and content for data exchange </a:t>
            </a:r>
            <a:endParaRPr sz="1425"/>
          </a:p>
          <a:p>
            <a:pPr indent="-319087" lvl="0" marL="457200" rtl="0" algn="l">
              <a:lnSpc>
                <a:spcPct val="105000"/>
              </a:lnSpc>
              <a:spcBef>
                <a:spcPts val="560"/>
              </a:spcBef>
              <a:spcAft>
                <a:spcPts val="0"/>
              </a:spcAft>
              <a:buSzPts val="1425"/>
              <a:buChar char="•"/>
            </a:pPr>
            <a:r>
              <a:rPr lang="en-US" sz="1425"/>
              <a:t>International standards developing organizations provide the essential forums for the development of commercial standards that help ensure successful interoperability.</a:t>
            </a:r>
            <a:endParaRPr sz="1425"/>
          </a:p>
        </p:txBody>
      </p:sp>
      <p:cxnSp>
        <p:nvCxnSpPr>
          <p:cNvPr id="126" name="Google Shape;126;g29f765d0521_0_0"/>
          <p:cNvCxnSpPr/>
          <p:nvPr/>
        </p:nvCxnSpPr>
        <p:spPr>
          <a:xfrm>
            <a:off x="579798" y="754350"/>
            <a:ext cx="6151200" cy="0"/>
          </a:xfrm>
          <a:prstGeom prst="straightConnector1">
            <a:avLst/>
          </a:prstGeom>
          <a:noFill/>
          <a:ln cap="flat" cmpd="sng" w="19050">
            <a:solidFill>
              <a:srgbClr val="F4B040"/>
            </a:solidFill>
            <a:prstDash val="solid"/>
            <a:round/>
            <a:headEnd len="sm" w="sm" type="none"/>
            <a:tailEnd len="sm" w="sm" type="none"/>
          </a:ln>
        </p:spPr>
      </p:cxn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g2a3adc9fb8f_0_41"/>
          <p:cNvSpPr txBox="1"/>
          <p:nvPr>
            <p:ph type="title"/>
          </p:nvPr>
        </p:nvSpPr>
        <p:spPr>
          <a:xfrm>
            <a:off x="512813" y="105328"/>
            <a:ext cx="7933800" cy="5943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3200"/>
              <a:buNone/>
            </a:pPr>
            <a:r>
              <a:rPr lang="en-US"/>
              <a:t>Bibliography 3 of 3</a:t>
            </a:r>
            <a:endParaRPr/>
          </a:p>
        </p:txBody>
      </p:sp>
      <p:sp>
        <p:nvSpPr>
          <p:cNvPr id="199" name="Google Shape;199;g2a3adc9fb8f_0_41"/>
          <p:cNvSpPr txBox="1"/>
          <p:nvPr>
            <p:ph idx="1" type="body"/>
          </p:nvPr>
        </p:nvSpPr>
        <p:spPr>
          <a:xfrm>
            <a:off x="512813" y="787232"/>
            <a:ext cx="8254500" cy="4101000"/>
          </a:xfrm>
          <a:prstGeom prst="rect">
            <a:avLst/>
          </a:prstGeom>
          <a:noFill/>
          <a:ln>
            <a:noFill/>
          </a:ln>
        </p:spPr>
        <p:txBody>
          <a:bodyPr anchorCtr="0" anchor="t" bIns="91425" lIns="91425" spcFirstLastPara="1" rIns="91425" wrap="square" tIns="91425">
            <a:noAutofit/>
          </a:bodyPr>
          <a:lstStyle/>
          <a:p>
            <a:pPr indent="-228600" lvl="0" marL="457200" rtl="0" algn="l">
              <a:lnSpc>
                <a:spcPct val="105000"/>
              </a:lnSpc>
              <a:spcBef>
                <a:spcPts val="560"/>
              </a:spcBef>
              <a:spcAft>
                <a:spcPts val="0"/>
              </a:spcAft>
              <a:buSzPts val="1425"/>
              <a:buNone/>
            </a:pPr>
            <a:r>
              <a:rPr lang="en-US" sz="1425"/>
              <a:t>Additional Sources</a:t>
            </a:r>
            <a:endParaRPr sz="1425"/>
          </a:p>
          <a:p>
            <a:pPr indent="-228600" lvl="0" marL="457200" rtl="0" algn="l">
              <a:lnSpc>
                <a:spcPct val="105000"/>
              </a:lnSpc>
              <a:spcBef>
                <a:spcPts val="560"/>
              </a:spcBef>
              <a:spcAft>
                <a:spcPts val="0"/>
              </a:spcAft>
              <a:buSzPts val="1425"/>
              <a:buNone/>
            </a:pPr>
            <a:r>
              <a:rPr lang="en-US" sz="1025"/>
              <a:t>Barry, D. (2014) Using CCSDS Standards for Space Situational Awareness. Presented at the American Institute of Aeronautics and Astronautics SpaceOps Conference, June 5 – 9, Pasadena, California. </a:t>
            </a:r>
            <a:endParaRPr sz="1025"/>
          </a:p>
          <a:p>
            <a:pPr indent="-228600" lvl="0" marL="457200" rtl="0" algn="l">
              <a:lnSpc>
                <a:spcPct val="105000"/>
              </a:lnSpc>
              <a:spcBef>
                <a:spcPts val="560"/>
              </a:spcBef>
              <a:spcAft>
                <a:spcPts val="0"/>
              </a:spcAft>
              <a:buSzPts val="1425"/>
              <a:buNone/>
            </a:pPr>
            <a:r>
              <a:t/>
            </a:r>
            <a:endParaRPr sz="1025"/>
          </a:p>
          <a:p>
            <a:pPr indent="-228600" lvl="0" marL="457200" rtl="0" algn="l">
              <a:lnSpc>
                <a:spcPct val="105000"/>
              </a:lnSpc>
              <a:spcBef>
                <a:spcPts val="560"/>
              </a:spcBef>
              <a:spcAft>
                <a:spcPts val="0"/>
              </a:spcAft>
              <a:buSzPts val="1425"/>
              <a:buNone/>
            </a:pPr>
            <a:r>
              <a:rPr lang="en-US" sz="1025"/>
              <a:t>Barry, D; Oltrogee D. (2018) The Evolution of the CCSDS Orbit Data Messages. Presented at the American Institute of Aeronautics and Astronautics SpaceOps Conference, May 28 – June 1, Marseille, France.</a:t>
            </a:r>
            <a:endParaRPr sz="1025"/>
          </a:p>
          <a:p>
            <a:pPr indent="-228600" lvl="0" marL="457200" rtl="0" algn="l">
              <a:lnSpc>
                <a:spcPct val="105000"/>
              </a:lnSpc>
              <a:spcBef>
                <a:spcPts val="560"/>
              </a:spcBef>
              <a:spcAft>
                <a:spcPts val="0"/>
              </a:spcAft>
              <a:buSzPts val="1425"/>
              <a:buNone/>
            </a:pPr>
            <a:r>
              <a:t/>
            </a:r>
            <a:endParaRPr sz="1025"/>
          </a:p>
          <a:p>
            <a:pPr indent="-228600" lvl="0" marL="457200" rtl="0" algn="l">
              <a:lnSpc>
                <a:spcPct val="105000"/>
              </a:lnSpc>
              <a:spcBef>
                <a:spcPts val="560"/>
              </a:spcBef>
              <a:spcAft>
                <a:spcPts val="0"/>
              </a:spcAft>
              <a:buSzPts val="1425"/>
              <a:buNone/>
            </a:pPr>
            <a:r>
              <a:rPr lang="en-US" sz="1025"/>
              <a:t>Knoblock, EJ. (2020) Interoperability and Concepts of Operation Assessment for Space Relay Services and Partnerships. National Aeronautics and Space Administration (NASA) Report NASA/TM-20205003461, NASA Glenn Research Center, Cleveland, Ohio. </a:t>
            </a:r>
            <a:endParaRPr sz="1025"/>
          </a:p>
          <a:p>
            <a:pPr indent="-228600" lvl="0" marL="457200" rtl="0" algn="l">
              <a:lnSpc>
                <a:spcPct val="105000"/>
              </a:lnSpc>
              <a:spcBef>
                <a:spcPts val="560"/>
              </a:spcBef>
              <a:spcAft>
                <a:spcPts val="0"/>
              </a:spcAft>
              <a:buSzPts val="1425"/>
              <a:buNone/>
            </a:pPr>
            <a:r>
              <a:t/>
            </a:r>
            <a:endParaRPr sz="1025"/>
          </a:p>
          <a:p>
            <a:pPr indent="-228600" lvl="0" marL="457200" rtl="0" algn="l">
              <a:lnSpc>
                <a:spcPct val="105000"/>
              </a:lnSpc>
              <a:spcBef>
                <a:spcPts val="560"/>
              </a:spcBef>
              <a:spcAft>
                <a:spcPts val="0"/>
              </a:spcAft>
              <a:buSzPts val="1425"/>
              <a:buNone/>
            </a:pPr>
            <a:r>
              <a:rPr lang="en-US" sz="1025"/>
              <a:t>Morrison, J. (1989) The Future of Space Systems – The Challenges of Standards and Interoperability. Presented at the American Institute of Aeronautics and Astronautics 27th Aerospace Sciences Meeting, January 9 – 12, Reno, Nevada. </a:t>
            </a:r>
            <a:endParaRPr sz="1025"/>
          </a:p>
          <a:p>
            <a:pPr indent="-228600" lvl="0" marL="457200" rtl="0" algn="l">
              <a:lnSpc>
                <a:spcPct val="105000"/>
              </a:lnSpc>
              <a:spcBef>
                <a:spcPts val="560"/>
              </a:spcBef>
              <a:spcAft>
                <a:spcPts val="0"/>
              </a:spcAft>
              <a:buSzPts val="1425"/>
              <a:buNone/>
            </a:pPr>
            <a:r>
              <a:t/>
            </a:r>
            <a:endParaRPr sz="1025"/>
          </a:p>
          <a:p>
            <a:pPr indent="-228600" lvl="0" marL="457200" rtl="0" algn="l">
              <a:lnSpc>
                <a:spcPct val="105000"/>
              </a:lnSpc>
              <a:spcBef>
                <a:spcPts val="560"/>
              </a:spcBef>
              <a:spcAft>
                <a:spcPts val="0"/>
              </a:spcAft>
              <a:buSzPts val="1425"/>
              <a:buNone/>
            </a:pPr>
            <a:r>
              <a:rPr lang="en-US" sz="1025"/>
              <a:t>Oltrogge, D; Koury, TJ; Leonard, SA; Mulholland M; Bates, B; Poster DL. (2023) Survey of Open Access, Space Traffic Coordination Relevant Data Exchange Standards (National Institute of Standards and Technology, Gaithersburg, MD). Under development.</a:t>
            </a:r>
            <a:endParaRPr sz="1025"/>
          </a:p>
          <a:p>
            <a:pPr indent="-228600" lvl="0" marL="457200" rtl="0" algn="l">
              <a:lnSpc>
                <a:spcPct val="105000"/>
              </a:lnSpc>
              <a:spcBef>
                <a:spcPts val="560"/>
              </a:spcBef>
              <a:spcAft>
                <a:spcPts val="0"/>
              </a:spcAft>
              <a:buSzPts val="1425"/>
              <a:buNone/>
            </a:pPr>
            <a:r>
              <a:t/>
            </a:r>
            <a:endParaRPr sz="1025"/>
          </a:p>
          <a:p>
            <a:pPr indent="-228600" lvl="0" marL="457200" rtl="0" algn="l">
              <a:lnSpc>
                <a:spcPct val="105000"/>
              </a:lnSpc>
              <a:spcBef>
                <a:spcPts val="560"/>
              </a:spcBef>
              <a:spcAft>
                <a:spcPts val="0"/>
              </a:spcAft>
              <a:buSzPts val="1425"/>
              <a:buNone/>
            </a:pPr>
            <a:r>
              <a:rPr lang="en-US" sz="1025"/>
              <a:t>Oltrogge, D. (2022) ISO and CCSDS Standards. Presented to the GEOINT Interagency Working Group, December 8, 2022, Washington D.C.</a:t>
            </a:r>
            <a:endParaRPr sz="1025"/>
          </a:p>
          <a:p>
            <a:pPr indent="-228600" lvl="0" marL="457200" rtl="0" algn="l">
              <a:lnSpc>
                <a:spcPct val="105000"/>
              </a:lnSpc>
              <a:spcBef>
                <a:spcPts val="560"/>
              </a:spcBef>
              <a:spcAft>
                <a:spcPts val="0"/>
              </a:spcAft>
              <a:buSzPts val="1425"/>
              <a:buNone/>
            </a:pPr>
            <a:r>
              <a:t/>
            </a:r>
            <a:endParaRPr sz="1425"/>
          </a:p>
        </p:txBody>
      </p:sp>
      <p:cxnSp>
        <p:nvCxnSpPr>
          <p:cNvPr id="200" name="Google Shape;200;g2a3adc9fb8f_0_41"/>
          <p:cNvCxnSpPr/>
          <p:nvPr/>
        </p:nvCxnSpPr>
        <p:spPr>
          <a:xfrm>
            <a:off x="579798" y="754350"/>
            <a:ext cx="6151200" cy="0"/>
          </a:xfrm>
          <a:prstGeom prst="straightConnector1">
            <a:avLst/>
          </a:prstGeom>
          <a:noFill/>
          <a:ln cap="flat" cmpd="sng" w="19050">
            <a:solidFill>
              <a:srgbClr val="F4B040"/>
            </a:solidFill>
            <a:prstDash val="solid"/>
            <a:round/>
            <a:headEnd len="sm" w="sm" type="none"/>
            <a:tailEnd len="sm" w="sm" type="none"/>
          </a:ln>
        </p:spPr>
      </p:cxn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g2a2b468a535_1_0"/>
          <p:cNvSpPr txBox="1"/>
          <p:nvPr>
            <p:ph type="title"/>
          </p:nvPr>
        </p:nvSpPr>
        <p:spPr>
          <a:xfrm>
            <a:off x="512813" y="105328"/>
            <a:ext cx="7933800" cy="5943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3200"/>
              <a:buNone/>
            </a:pPr>
            <a:r>
              <a:rPr lang="en-US"/>
              <a:t>TraCSS Data Exchange w/ DOD</a:t>
            </a:r>
            <a:endParaRPr/>
          </a:p>
        </p:txBody>
      </p:sp>
      <p:sp>
        <p:nvSpPr>
          <p:cNvPr id="133" name="Google Shape;133;g2a2b468a535_1_0"/>
          <p:cNvSpPr txBox="1"/>
          <p:nvPr>
            <p:ph idx="1" type="body"/>
          </p:nvPr>
        </p:nvSpPr>
        <p:spPr>
          <a:xfrm>
            <a:off x="752900" y="914400"/>
            <a:ext cx="8254500" cy="4101000"/>
          </a:xfrm>
          <a:prstGeom prst="rect">
            <a:avLst/>
          </a:prstGeom>
          <a:noFill/>
          <a:ln>
            <a:noFill/>
          </a:ln>
        </p:spPr>
        <p:txBody>
          <a:bodyPr anchorCtr="0" anchor="t" bIns="91425" lIns="91425" spcFirstLastPara="1" rIns="91425" wrap="square" tIns="91425">
            <a:noAutofit/>
          </a:bodyPr>
          <a:lstStyle/>
          <a:p>
            <a:pPr indent="0" lvl="0" marL="0" rtl="0" algn="l">
              <a:lnSpc>
                <a:spcPct val="105000"/>
              </a:lnSpc>
              <a:spcBef>
                <a:spcPts val="560"/>
              </a:spcBef>
              <a:spcAft>
                <a:spcPts val="0"/>
              </a:spcAft>
              <a:buSzPts val="2800"/>
              <a:buNone/>
            </a:pPr>
            <a:r>
              <a:rPr b="1" lang="en-US" sz="1425"/>
              <a:t>International Standards Developing Organizations</a:t>
            </a:r>
            <a:endParaRPr sz="1425"/>
          </a:p>
          <a:p>
            <a:pPr indent="-319087" lvl="0" marL="457200" rtl="0" algn="l">
              <a:lnSpc>
                <a:spcPct val="105000"/>
              </a:lnSpc>
              <a:spcBef>
                <a:spcPts val="560"/>
              </a:spcBef>
              <a:spcAft>
                <a:spcPts val="0"/>
              </a:spcAft>
              <a:buSzPts val="1425"/>
              <a:buChar char="•"/>
            </a:pPr>
            <a:r>
              <a:rPr lang="en-US" sz="1425"/>
              <a:t>Standards are often developed via consensus building on what the standard addresses</a:t>
            </a:r>
            <a:endParaRPr sz="1425"/>
          </a:p>
          <a:p>
            <a:pPr indent="-319087" lvl="1" marL="914400" rtl="0" algn="l">
              <a:lnSpc>
                <a:spcPct val="105000"/>
              </a:lnSpc>
              <a:spcBef>
                <a:spcPts val="560"/>
              </a:spcBef>
              <a:spcAft>
                <a:spcPts val="0"/>
              </a:spcAft>
              <a:buSzPts val="1425"/>
              <a:buChar char="•"/>
            </a:pPr>
            <a:r>
              <a:rPr lang="en-US" sz="1425"/>
              <a:t>International Organization for Standardization (ISO) </a:t>
            </a:r>
            <a:endParaRPr sz="1425"/>
          </a:p>
          <a:p>
            <a:pPr indent="-319087" lvl="1" marL="914400" rtl="0" algn="l">
              <a:lnSpc>
                <a:spcPct val="105000"/>
              </a:lnSpc>
              <a:spcBef>
                <a:spcPts val="560"/>
              </a:spcBef>
              <a:spcAft>
                <a:spcPts val="0"/>
              </a:spcAft>
              <a:buSzPts val="1425"/>
              <a:buChar char="•"/>
            </a:pPr>
            <a:r>
              <a:rPr lang="en-US" sz="1425"/>
              <a:t>Consultative Committee for Space Data Systems (CCSDS).</a:t>
            </a:r>
            <a:endParaRPr sz="1425"/>
          </a:p>
          <a:p>
            <a:pPr indent="-319087" lvl="0" marL="457200" rtl="0" algn="l">
              <a:lnSpc>
                <a:spcPct val="105000"/>
              </a:lnSpc>
              <a:spcBef>
                <a:spcPts val="560"/>
              </a:spcBef>
              <a:spcAft>
                <a:spcPts val="0"/>
              </a:spcAft>
              <a:buSzPts val="1425"/>
              <a:buChar char="•"/>
            </a:pPr>
            <a:r>
              <a:rPr lang="en-US" sz="1425"/>
              <a:t>ISO Technical Committee 20 develops and maintains standards for aircraft &amp; space vehicles</a:t>
            </a:r>
            <a:endParaRPr sz="1425"/>
          </a:p>
          <a:p>
            <a:pPr indent="-319087" lvl="1" marL="914400" rtl="0" algn="l">
              <a:lnSpc>
                <a:spcPct val="105000"/>
              </a:lnSpc>
              <a:spcBef>
                <a:spcPts val="560"/>
              </a:spcBef>
              <a:spcAft>
                <a:spcPts val="0"/>
              </a:spcAft>
              <a:buSzPts val="1425"/>
              <a:buChar char="•"/>
            </a:pPr>
            <a:r>
              <a:rPr lang="en-US" sz="1425"/>
              <a:t>TC20/Subcommittee 13 (SC13):Data and info sharing standards (data exchange)</a:t>
            </a:r>
            <a:endParaRPr sz="1425"/>
          </a:p>
          <a:p>
            <a:pPr indent="-319087" lvl="1" marL="914400" rtl="0" algn="l">
              <a:lnSpc>
                <a:spcPct val="105000"/>
              </a:lnSpc>
              <a:spcBef>
                <a:spcPts val="560"/>
              </a:spcBef>
              <a:spcAft>
                <a:spcPts val="0"/>
              </a:spcAft>
              <a:buSzPts val="1425"/>
              <a:buChar char="•"/>
            </a:pPr>
            <a:r>
              <a:rPr lang="en-US" sz="1425"/>
              <a:t>TC20/Subcommittee 14 (SC14):Best practices, norms of behavior standards (STC)</a:t>
            </a:r>
            <a:endParaRPr sz="1425"/>
          </a:p>
          <a:p>
            <a:pPr indent="-319087" lvl="1" marL="914400" rtl="0" algn="l">
              <a:lnSpc>
                <a:spcPct val="105000"/>
              </a:lnSpc>
              <a:spcBef>
                <a:spcPts val="560"/>
              </a:spcBef>
              <a:spcAft>
                <a:spcPts val="0"/>
              </a:spcAft>
              <a:buSzPts val="1425"/>
              <a:buChar char="•"/>
            </a:pPr>
            <a:r>
              <a:rPr lang="en-US" sz="1425"/>
              <a:t>OSC is focused on products from SC 13, which are identical to products from the CCSDS </a:t>
            </a:r>
            <a:endParaRPr sz="1425"/>
          </a:p>
          <a:p>
            <a:pPr indent="-319087" lvl="0" marL="457200" rtl="0" algn="l">
              <a:lnSpc>
                <a:spcPct val="105000"/>
              </a:lnSpc>
              <a:spcBef>
                <a:spcPts val="560"/>
              </a:spcBef>
              <a:spcAft>
                <a:spcPts val="0"/>
              </a:spcAft>
              <a:buSzPts val="1425"/>
              <a:buChar char="•"/>
            </a:pPr>
            <a:r>
              <a:rPr lang="en-US" sz="1425"/>
              <a:t>CCSDS is a multi-national organization of international space agencies</a:t>
            </a:r>
            <a:endParaRPr sz="1425"/>
          </a:p>
          <a:p>
            <a:pPr indent="-319087" lvl="1" marL="914400" rtl="0" algn="l">
              <a:lnSpc>
                <a:spcPct val="105000"/>
              </a:lnSpc>
              <a:spcBef>
                <a:spcPts val="560"/>
              </a:spcBef>
              <a:spcAft>
                <a:spcPts val="0"/>
              </a:spcAft>
              <a:buSzPts val="1425"/>
              <a:buChar char="•"/>
            </a:pPr>
            <a:r>
              <a:rPr lang="en-US" sz="1425"/>
              <a:t>products are available ISO and at the CCSDS website through working groups </a:t>
            </a:r>
            <a:endParaRPr sz="1425"/>
          </a:p>
          <a:p>
            <a:pPr indent="-319087" lvl="1" marL="914400" rtl="0" algn="l">
              <a:lnSpc>
                <a:spcPct val="105000"/>
              </a:lnSpc>
              <a:spcBef>
                <a:spcPts val="560"/>
              </a:spcBef>
              <a:spcAft>
                <a:spcPts val="0"/>
              </a:spcAft>
              <a:buSzPts val="1425"/>
              <a:buChar char="•"/>
            </a:pPr>
            <a:r>
              <a:rPr lang="en-US" sz="1425"/>
              <a:t>Navigation Working Group family of space data messages are most applicable to SSA</a:t>
            </a:r>
            <a:endParaRPr sz="1425"/>
          </a:p>
          <a:p>
            <a:pPr indent="-319087" lvl="1" marL="914400" rtl="0" algn="l">
              <a:lnSpc>
                <a:spcPct val="105000"/>
              </a:lnSpc>
              <a:spcBef>
                <a:spcPts val="560"/>
              </a:spcBef>
              <a:spcAft>
                <a:spcPts val="0"/>
              </a:spcAft>
              <a:buSzPts val="1425"/>
              <a:buChar char="•"/>
            </a:pPr>
            <a:r>
              <a:rPr lang="en-US" sz="1425"/>
              <a:t>Many space data exchange standards already exist in different formats </a:t>
            </a:r>
            <a:endParaRPr sz="1425"/>
          </a:p>
          <a:p>
            <a:pPr indent="-319087" lvl="1" marL="914400" rtl="0" algn="l">
              <a:lnSpc>
                <a:spcPct val="105000"/>
              </a:lnSpc>
              <a:spcBef>
                <a:spcPts val="560"/>
              </a:spcBef>
              <a:spcAft>
                <a:spcPts val="0"/>
              </a:spcAft>
              <a:buSzPts val="1425"/>
              <a:buChar char="•"/>
            </a:pPr>
            <a:r>
              <a:rPr lang="en-US" sz="1425"/>
              <a:t>Reviewed via a periodic review cycle of no more than 5 years</a:t>
            </a:r>
            <a:endParaRPr sz="1425"/>
          </a:p>
        </p:txBody>
      </p:sp>
      <p:cxnSp>
        <p:nvCxnSpPr>
          <p:cNvPr id="134" name="Google Shape;134;g2a2b468a535_1_0"/>
          <p:cNvCxnSpPr/>
          <p:nvPr/>
        </p:nvCxnSpPr>
        <p:spPr>
          <a:xfrm>
            <a:off x="579798" y="754350"/>
            <a:ext cx="6151200" cy="0"/>
          </a:xfrm>
          <a:prstGeom prst="straightConnector1">
            <a:avLst/>
          </a:prstGeom>
          <a:noFill/>
          <a:ln cap="flat" cmpd="sng" w="19050">
            <a:solidFill>
              <a:srgbClr val="F4B040"/>
            </a:solidFill>
            <a:prstDash val="solid"/>
            <a:round/>
            <a:headEnd len="sm" w="sm" type="none"/>
            <a:tailEnd len="sm" w="sm" type="none"/>
          </a:ln>
        </p:spPr>
      </p:cxn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g2a2b468a535_1_13"/>
          <p:cNvSpPr txBox="1"/>
          <p:nvPr>
            <p:ph type="title"/>
          </p:nvPr>
        </p:nvSpPr>
        <p:spPr>
          <a:xfrm>
            <a:off x="512813" y="105328"/>
            <a:ext cx="7933800" cy="5943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3200"/>
              <a:buNone/>
            </a:pPr>
            <a:r>
              <a:rPr lang="en-US"/>
              <a:t>TraCSS Data Exchange w/ DOD</a:t>
            </a:r>
            <a:endParaRPr/>
          </a:p>
        </p:txBody>
      </p:sp>
      <p:sp>
        <p:nvSpPr>
          <p:cNvPr id="141" name="Google Shape;141;g2a2b468a535_1_13"/>
          <p:cNvSpPr txBox="1"/>
          <p:nvPr>
            <p:ph idx="1" type="body"/>
          </p:nvPr>
        </p:nvSpPr>
        <p:spPr>
          <a:xfrm>
            <a:off x="380478" y="784204"/>
            <a:ext cx="8626921" cy="387559"/>
          </a:xfrm>
          <a:prstGeom prst="rect">
            <a:avLst/>
          </a:prstGeom>
          <a:noFill/>
          <a:ln>
            <a:noFill/>
          </a:ln>
        </p:spPr>
        <p:txBody>
          <a:bodyPr anchorCtr="0" anchor="t" bIns="91425" lIns="91425" spcFirstLastPara="1" rIns="91425" wrap="square" tIns="91425">
            <a:noAutofit/>
          </a:bodyPr>
          <a:lstStyle/>
          <a:p>
            <a:pPr indent="0" lvl="0" marL="138113" rtl="0" algn="l">
              <a:lnSpc>
                <a:spcPct val="105000"/>
              </a:lnSpc>
              <a:spcBef>
                <a:spcPts val="560"/>
              </a:spcBef>
              <a:spcAft>
                <a:spcPts val="0"/>
              </a:spcAft>
              <a:buSzPts val="1425"/>
              <a:buNone/>
            </a:pPr>
            <a:r>
              <a:rPr lang="en-US" sz="1425"/>
              <a:t>Table 1. Data types determined by OSC relevant for TraCSS data exchange w/ published standards</a:t>
            </a:r>
            <a:endParaRPr/>
          </a:p>
          <a:p>
            <a:pPr indent="-228599" lvl="0" marL="457200" rtl="0" algn="l">
              <a:lnSpc>
                <a:spcPct val="105000"/>
              </a:lnSpc>
              <a:spcBef>
                <a:spcPts val="560"/>
              </a:spcBef>
              <a:spcAft>
                <a:spcPts val="0"/>
              </a:spcAft>
              <a:buSzPts val="1425"/>
              <a:buNone/>
            </a:pPr>
            <a:r>
              <a:t/>
            </a:r>
            <a:endParaRPr sz="1425"/>
          </a:p>
          <a:p>
            <a:pPr indent="-228599" lvl="0" marL="457200" rtl="0" algn="l">
              <a:lnSpc>
                <a:spcPct val="105000"/>
              </a:lnSpc>
              <a:spcBef>
                <a:spcPts val="560"/>
              </a:spcBef>
              <a:spcAft>
                <a:spcPts val="0"/>
              </a:spcAft>
              <a:buSzPts val="1425"/>
              <a:buNone/>
            </a:pPr>
            <a:r>
              <a:t/>
            </a:r>
            <a:endParaRPr sz="1425"/>
          </a:p>
        </p:txBody>
      </p:sp>
      <p:cxnSp>
        <p:nvCxnSpPr>
          <p:cNvPr id="142" name="Google Shape;142;g2a2b468a535_1_13"/>
          <p:cNvCxnSpPr/>
          <p:nvPr/>
        </p:nvCxnSpPr>
        <p:spPr>
          <a:xfrm>
            <a:off x="579798" y="754350"/>
            <a:ext cx="6151200" cy="0"/>
          </a:xfrm>
          <a:prstGeom prst="straightConnector1">
            <a:avLst/>
          </a:prstGeom>
          <a:noFill/>
          <a:ln cap="flat" cmpd="sng" w="19050">
            <a:solidFill>
              <a:srgbClr val="F4B040"/>
            </a:solidFill>
            <a:prstDash val="solid"/>
            <a:round/>
            <a:headEnd len="sm" w="sm" type="none"/>
            <a:tailEnd len="sm" w="sm" type="none"/>
          </a:ln>
        </p:spPr>
      </p:cxnSp>
      <p:graphicFrame>
        <p:nvGraphicFramePr>
          <p:cNvPr id="143" name="Google Shape;143;g2a2b468a535_1_13"/>
          <p:cNvGraphicFramePr/>
          <p:nvPr/>
        </p:nvGraphicFramePr>
        <p:xfrm>
          <a:off x="579798" y="1307731"/>
          <a:ext cx="3000000" cy="3000000"/>
        </p:xfrm>
        <a:graphic>
          <a:graphicData uri="http://schemas.openxmlformats.org/drawingml/2006/table">
            <a:tbl>
              <a:tblPr bandRow="1">
                <a:noFill/>
                <a:tableStyleId>{7153F4E6-0676-4381-B45C-A6DC658F42F5}</a:tableStyleId>
              </a:tblPr>
              <a:tblGrid>
                <a:gridCol w="2380250"/>
                <a:gridCol w="6047375"/>
              </a:tblGrid>
              <a:tr h="334550">
                <a:tc>
                  <a:txBody>
                    <a:bodyPr/>
                    <a:lstStyle/>
                    <a:p>
                      <a:pPr indent="0" lvl="0" marL="0" marR="0" rtl="0" algn="ctr">
                        <a:lnSpc>
                          <a:spcPct val="107000"/>
                        </a:lnSpc>
                        <a:spcBef>
                          <a:spcPts val="0"/>
                        </a:spcBef>
                        <a:spcAft>
                          <a:spcPts val="0"/>
                        </a:spcAft>
                        <a:buNone/>
                      </a:pPr>
                      <a:r>
                        <a:rPr b="1" lang="en-US" sz="1200" u="sng" cap="none" strike="noStrike"/>
                        <a:t>Data Type</a:t>
                      </a:r>
                      <a:endParaRPr b="1" sz="1200" u="sng" cap="none" strike="noStrike">
                        <a:latin typeface="Calibri"/>
                        <a:ea typeface="Calibri"/>
                        <a:cs typeface="Calibri"/>
                        <a:sym typeface="Calibri"/>
                      </a:endParaRPr>
                    </a:p>
                  </a:txBody>
                  <a:tcPr marT="0" marB="0" marR="59900" marL="59900" anchor="ctr"/>
                </a:tc>
                <a:tc>
                  <a:txBody>
                    <a:bodyPr/>
                    <a:lstStyle/>
                    <a:p>
                      <a:pPr indent="0" lvl="0" marL="0" marR="0" rtl="0" algn="ctr">
                        <a:lnSpc>
                          <a:spcPct val="107000"/>
                        </a:lnSpc>
                        <a:spcBef>
                          <a:spcPts val="0"/>
                        </a:spcBef>
                        <a:spcAft>
                          <a:spcPts val="0"/>
                        </a:spcAft>
                        <a:buNone/>
                      </a:pPr>
                      <a:r>
                        <a:rPr b="1" lang="en-US" sz="1200" u="sng" cap="none" strike="noStrike"/>
                        <a:t>Published Applicable CCSDS Standard</a:t>
                      </a:r>
                      <a:endParaRPr b="1" sz="1200" u="sng" cap="none" strike="noStrike">
                        <a:latin typeface="Calibri"/>
                        <a:ea typeface="Calibri"/>
                        <a:cs typeface="Calibri"/>
                        <a:sym typeface="Calibri"/>
                      </a:endParaRPr>
                    </a:p>
                  </a:txBody>
                  <a:tcPr marT="0" marB="0" marR="59900" marL="59900" anchor="ctr"/>
                </a:tc>
              </a:tr>
              <a:tr h="201375">
                <a:tc>
                  <a:txBody>
                    <a:bodyPr/>
                    <a:lstStyle/>
                    <a:p>
                      <a:pPr indent="0" lvl="0" marL="0" marR="0" rtl="0" algn="l">
                        <a:lnSpc>
                          <a:spcPct val="107000"/>
                        </a:lnSpc>
                        <a:spcBef>
                          <a:spcPts val="0"/>
                        </a:spcBef>
                        <a:spcAft>
                          <a:spcPts val="0"/>
                        </a:spcAft>
                        <a:buNone/>
                      </a:pPr>
                      <a:r>
                        <a:rPr lang="en-US" sz="1100" u="none" cap="none" strike="noStrike"/>
                        <a:t>Conjunction Assessments</a:t>
                      </a:r>
                      <a:endParaRPr sz="1100" u="none" cap="none" strike="noStrike">
                        <a:latin typeface="Calibri"/>
                        <a:ea typeface="Calibri"/>
                        <a:cs typeface="Calibri"/>
                        <a:sym typeface="Calibri"/>
                      </a:endParaRPr>
                    </a:p>
                  </a:txBody>
                  <a:tcPr marT="0" marB="0" marR="59900" marL="59900" anchor="ctr"/>
                </a:tc>
                <a:tc>
                  <a:txBody>
                    <a:bodyPr/>
                    <a:lstStyle/>
                    <a:p>
                      <a:pPr indent="0" lvl="0" marL="0" marR="0" rtl="0" algn="l">
                        <a:lnSpc>
                          <a:spcPct val="107000"/>
                        </a:lnSpc>
                        <a:spcBef>
                          <a:spcPts val="0"/>
                        </a:spcBef>
                        <a:spcAft>
                          <a:spcPts val="0"/>
                        </a:spcAft>
                        <a:buNone/>
                      </a:pPr>
                      <a:r>
                        <a:rPr lang="en-US" sz="1100" u="none" cap="none" strike="noStrike"/>
                        <a:t>Conjunction Data Message (CDM)</a:t>
                      </a:r>
                      <a:endParaRPr sz="1100" u="none" cap="none" strike="noStrike">
                        <a:latin typeface="Calibri"/>
                        <a:ea typeface="Calibri"/>
                        <a:cs typeface="Calibri"/>
                        <a:sym typeface="Calibri"/>
                      </a:endParaRPr>
                    </a:p>
                  </a:txBody>
                  <a:tcPr marT="0" marB="0" marR="59900" marL="59900" anchor="ctr"/>
                </a:tc>
              </a:tr>
              <a:tr h="416825">
                <a:tc>
                  <a:txBody>
                    <a:bodyPr/>
                    <a:lstStyle/>
                    <a:p>
                      <a:pPr indent="0" lvl="0" marL="0" marR="0" rtl="0" algn="l">
                        <a:lnSpc>
                          <a:spcPct val="107000"/>
                        </a:lnSpc>
                        <a:spcBef>
                          <a:spcPts val="0"/>
                        </a:spcBef>
                        <a:spcAft>
                          <a:spcPts val="0"/>
                        </a:spcAft>
                        <a:buNone/>
                      </a:pPr>
                      <a:r>
                        <a:rPr lang="en-US" sz="1100" u="none" cap="none" strike="noStrike"/>
                        <a:t>Owner/Operator (O/O) Ephemeris</a:t>
                      </a:r>
                      <a:endParaRPr sz="1100" u="none" cap="none" strike="noStrike">
                        <a:latin typeface="Calibri"/>
                        <a:ea typeface="Calibri"/>
                        <a:cs typeface="Calibri"/>
                        <a:sym typeface="Calibri"/>
                      </a:endParaRPr>
                    </a:p>
                  </a:txBody>
                  <a:tcPr marT="0" marB="0" marR="59900" marL="59900" anchor="ctr"/>
                </a:tc>
                <a:tc>
                  <a:txBody>
                    <a:bodyPr/>
                    <a:lstStyle/>
                    <a:p>
                      <a:pPr indent="0" lvl="0" marL="0" marR="0" rtl="0" algn="l">
                        <a:lnSpc>
                          <a:spcPct val="107000"/>
                        </a:lnSpc>
                        <a:spcBef>
                          <a:spcPts val="0"/>
                        </a:spcBef>
                        <a:spcAft>
                          <a:spcPts val="0"/>
                        </a:spcAft>
                        <a:buNone/>
                      </a:pPr>
                      <a:r>
                        <a:rPr lang="en-US" sz="1100" u="none" cap="none" strike="noStrike"/>
                        <a:t>Orbit Data Messages (ODM): Ephemeris Message (OEM), Comprehensive Message (OCM)</a:t>
                      </a:r>
                      <a:endParaRPr sz="1100" u="none" cap="none" strike="noStrike">
                        <a:latin typeface="Calibri"/>
                        <a:ea typeface="Calibri"/>
                        <a:cs typeface="Calibri"/>
                        <a:sym typeface="Calibri"/>
                      </a:endParaRPr>
                    </a:p>
                  </a:txBody>
                  <a:tcPr marT="0" marB="0" marR="59900" marL="59900" anchor="ctr"/>
                </a:tc>
              </a:tr>
              <a:tr h="201375">
                <a:tc>
                  <a:txBody>
                    <a:bodyPr/>
                    <a:lstStyle/>
                    <a:p>
                      <a:pPr indent="0" lvl="0" marL="0" marR="0" rtl="0" algn="l">
                        <a:lnSpc>
                          <a:spcPct val="107000"/>
                        </a:lnSpc>
                        <a:spcBef>
                          <a:spcPts val="0"/>
                        </a:spcBef>
                        <a:spcAft>
                          <a:spcPts val="0"/>
                        </a:spcAft>
                        <a:buNone/>
                      </a:pPr>
                      <a:r>
                        <a:rPr lang="en-US" sz="1100" u="none" cap="none" strike="noStrike"/>
                        <a:t>O/O Contact Information</a:t>
                      </a:r>
                      <a:endParaRPr sz="1100" u="none" cap="none" strike="noStrike">
                        <a:latin typeface="Calibri"/>
                        <a:ea typeface="Calibri"/>
                        <a:cs typeface="Calibri"/>
                        <a:sym typeface="Calibri"/>
                      </a:endParaRPr>
                    </a:p>
                  </a:txBody>
                  <a:tcPr marT="0" marB="0" marR="59900" marL="59900" anchor="ctr"/>
                </a:tc>
                <a:tc>
                  <a:txBody>
                    <a:bodyPr/>
                    <a:lstStyle/>
                    <a:p>
                      <a:pPr indent="0" lvl="0" marL="0" marR="0" rtl="0" algn="l">
                        <a:lnSpc>
                          <a:spcPct val="107000"/>
                        </a:lnSpc>
                        <a:spcBef>
                          <a:spcPts val="0"/>
                        </a:spcBef>
                        <a:spcAft>
                          <a:spcPts val="0"/>
                        </a:spcAft>
                        <a:buNone/>
                      </a:pPr>
                      <a:r>
                        <a:rPr lang="en-US" sz="1100" u="none" cap="none" strike="noStrike"/>
                        <a:t>OCM; may be able to use Space Data Standard User Profile Message</a:t>
                      </a:r>
                      <a:endParaRPr sz="1100" u="none" cap="none" strike="noStrike">
                        <a:latin typeface="Calibri"/>
                        <a:ea typeface="Calibri"/>
                        <a:cs typeface="Calibri"/>
                        <a:sym typeface="Calibri"/>
                      </a:endParaRPr>
                    </a:p>
                  </a:txBody>
                  <a:tcPr marT="0" marB="0" marR="59900" marL="59900" anchor="ctr"/>
                </a:tc>
              </a:tr>
              <a:tr h="201375">
                <a:tc>
                  <a:txBody>
                    <a:bodyPr/>
                    <a:lstStyle/>
                    <a:p>
                      <a:pPr indent="0" lvl="0" marL="0" marR="0" rtl="0" algn="l">
                        <a:lnSpc>
                          <a:spcPct val="107000"/>
                        </a:lnSpc>
                        <a:spcBef>
                          <a:spcPts val="0"/>
                        </a:spcBef>
                        <a:spcAft>
                          <a:spcPts val="0"/>
                        </a:spcAft>
                        <a:buNone/>
                      </a:pPr>
                      <a:r>
                        <a:rPr lang="en-US" sz="1100" u="none" cap="none" strike="noStrike"/>
                        <a:t>O/O-satellite characteristics</a:t>
                      </a:r>
                      <a:endParaRPr sz="1100" u="none" cap="none" strike="noStrike">
                        <a:latin typeface="Calibri"/>
                        <a:ea typeface="Calibri"/>
                        <a:cs typeface="Calibri"/>
                        <a:sym typeface="Calibri"/>
                      </a:endParaRPr>
                    </a:p>
                  </a:txBody>
                  <a:tcPr marT="0" marB="0" marR="59900" marL="59900" anchor="ctr"/>
                </a:tc>
                <a:tc>
                  <a:txBody>
                    <a:bodyPr/>
                    <a:lstStyle/>
                    <a:p>
                      <a:pPr indent="0" lvl="0" marL="0" marR="0" rtl="0" algn="l">
                        <a:lnSpc>
                          <a:spcPct val="107000"/>
                        </a:lnSpc>
                        <a:spcBef>
                          <a:spcPts val="0"/>
                        </a:spcBef>
                        <a:spcAft>
                          <a:spcPts val="0"/>
                        </a:spcAft>
                        <a:buNone/>
                      </a:pPr>
                      <a:r>
                        <a:rPr lang="en-US" sz="1100" u="none" cap="none" strike="noStrike"/>
                        <a:t>ODM; + Satellite Catalog Message for additional information</a:t>
                      </a:r>
                      <a:endParaRPr sz="1100" u="none" cap="none" strike="noStrike">
                        <a:latin typeface="Calibri"/>
                        <a:ea typeface="Calibri"/>
                        <a:cs typeface="Calibri"/>
                        <a:sym typeface="Calibri"/>
                      </a:endParaRPr>
                    </a:p>
                  </a:txBody>
                  <a:tcPr marT="0" marB="0" marR="59900" marL="59900" anchor="ctr"/>
                </a:tc>
              </a:tr>
              <a:tr h="201375">
                <a:tc>
                  <a:txBody>
                    <a:bodyPr/>
                    <a:lstStyle/>
                    <a:p>
                      <a:pPr indent="0" lvl="0" marL="0" marR="0" rtl="0" algn="l">
                        <a:lnSpc>
                          <a:spcPct val="107000"/>
                        </a:lnSpc>
                        <a:spcBef>
                          <a:spcPts val="0"/>
                        </a:spcBef>
                        <a:spcAft>
                          <a:spcPts val="0"/>
                        </a:spcAft>
                        <a:buNone/>
                      </a:pPr>
                      <a:r>
                        <a:rPr lang="en-US" sz="1100" u="none" cap="none" strike="noStrike"/>
                        <a:t>O/O Maneuver Plans</a:t>
                      </a:r>
                      <a:endParaRPr sz="1100" u="none" cap="none" strike="noStrike">
                        <a:latin typeface="Calibri"/>
                        <a:ea typeface="Calibri"/>
                        <a:cs typeface="Calibri"/>
                        <a:sym typeface="Calibri"/>
                      </a:endParaRPr>
                    </a:p>
                  </a:txBody>
                  <a:tcPr marT="0" marB="0" marR="59900" marL="59900" anchor="ctr"/>
                </a:tc>
                <a:tc>
                  <a:txBody>
                    <a:bodyPr/>
                    <a:lstStyle/>
                    <a:p>
                      <a:pPr indent="0" lvl="0" marL="0" marR="0" rtl="0" algn="l">
                        <a:lnSpc>
                          <a:spcPct val="107000"/>
                        </a:lnSpc>
                        <a:spcBef>
                          <a:spcPts val="0"/>
                        </a:spcBef>
                        <a:spcAft>
                          <a:spcPts val="0"/>
                        </a:spcAft>
                        <a:buNone/>
                      </a:pPr>
                      <a:r>
                        <a:rPr lang="en-US" sz="1100" u="none" cap="none" strike="noStrike"/>
                        <a:t>ODM: Orbit Parameter Message (OPM) and OCM</a:t>
                      </a:r>
                      <a:endParaRPr sz="1100" u="none" cap="none" strike="noStrike">
                        <a:latin typeface="Calibri"/>
                        <a:ea typeface="Calibri"/>
                        <a:cs typeface="Calibri"/>
                        <a:sym typeface="Calibri"/>
                      </a:endParaRPr>
                    </a:p>
                  </a:txBody>
                  <a:tcPr marT="0" marB="0" marR="59900" marL="59900" anchor="ctr"/>
                </a:tc>
              </a:tr>
              <a:tr h="201375">
                <a:tc>
                  <a:txBody>
                    <a:bodyPr/>
                    <a:lstStyle/>
                    <a:p>
                      <a:pPr indent="0" lvl="0" marL="0" marR="0" rtl="0" algn="l">
                        <a:lnSpc>
                          <a:spcPct val="107000"/>
                        </a:lnSpc>
                        <a:spcBef>
                          <a:spcPts val="0"/>
                        </a:spcBef>
                        <a:spcAft>
                          <a:spcPts val="0"/>
                        </a:spcAft>
                        <a:buNone/>
                      </a:pPr>
                      <a:r>
                        <a:rPr lang="en-US" sz="1100" u="none" cap="none" strike="noStrike"/>
                        <a:t>Satellite Identification</a:t>
                      </a:r>
                      <a:endParaRPr sz="1100" u="none" cap="none" strike="noStrike">
                        <a:latin typeface="Calibri"/>
                        <a:ea typeface="Calibri"/>
                        <a:cs typeface="Calibri"/>
                        <a:sym typeface="Calibri"/>
                      </a:endParaRPr>
                    </a:p>
                  </a:txBody>
                  <a:tcPr marT="0" marB="0" marR="59900" marL="59900" anchor="ctr"/>
                </a:tc>
                <a:tc>
                  <a:txBody>
                    <a:bodyPr/>
                    <a:lstStyle/>
                    <a:p>
                      <a:pPr indent="0" lvl="0" marL="0" marR="0" rtl="0" algn="l">
                        <a:lnSpc>
                          <a:spcPct val="107000"/>
                        </a:lnSpc>
                        <a:spcBef>
                          <a:spcPts val="0"/>
                        </a:spcBef>
                        <a:spcAft>
                          <a:spcPts val="0"/>
                        </a:spcAft>
                        <a:buNone/>
                      </a:pPr>
                      <a:r>
                        <a:rPr lang="en-US" sz="1100" u="none" cap="none" strike="noStrike"/>
                        <a:t>ODM: there is an opportunity for a free-text field</a:t>
                      </a:r>
                      <a:endParaRPr sz="1100" u="none" cap="none" strike="noStrike">
                        <a:latin typeface="Calibri"/>
                        <a:ea typeface="Calibri"/>
                        <a:cs typeface="Calibri"/>
                        <a:sym typeface="Calibri"/>
                      </a:endParaRPr>
                    </a:p>
                  </a:txBody>
                  <a:tcPr marT="0" marB="0" marR="59900" marL="59900" anchor="ctr"/>
                </a:tc>
              </a:tr>
              <a:tr h="201375">
                <a:tc>
                  <a:txBody>
                    <a:bodyPr/>
                    <a:lstStyle/>
                    <a:p>
                      <a:pPr indent="0" lvl="0" marL="0" marR="0" rtl="0" algn="l">
                        <a:lnSpc>
                          <a:spcPct val="107000"/>
                        </a:lnSpc>
                        <a:spcBef>
                          <a:spcPts val="0"/>
                        </a:spcBef>
                        <a:spcAft>
                          <a:spcPts val="0"/>
                        </a:spcAft>
                        <a:buNone/>
                      </a:pPr>
                      <a:r>
                        <a:rPr lang="en-US" sz="1100" u="none" cap="none" strike="noStrike"/>
                        <a:t>Deployment Schedules</a:t>
                      </a:r>
                      <a:endParaRPr sz="1100" u="none" cap="none" strike="noStrike">
                        <a:latin typeface="Calibri"/>
                        <a:ea typeface="Calibri"/>
                        <a:cs typeface="Calibri"/>
                        <a:sym typeface="Calibri"/>
                      </a:endParaRPr>
                    </a:p>
                  </a:txBody>
                  <a:tcPr marT="0" marB="0" marR="59900" marL="59900" anchor="ctr"/>
                </a:tc>
                <a:tc>
                  <a:txBody>
                    <a:bodyPr/>
                    <a:lstStyle/>
                    <a:p>
                      <a:pPr indent="0" lvl="0" marL="0" marR="0" rtl="0" algn="l">
                        <a:lnSpc>
                          <a:spcPct val="107000"/>
                        </a:lnSpc>
                        <a:spcBef>
                          <a:spcPts val="0"/>
                        </a:spcBef>
                        <a:spcAft>
                          <a:spcPts val="0"/>
                        </a:spcAft>
                        <a:buNone/>
                      </a:pPr>
                      <a:r>
                        <a:rPr lang="en-US" sz="1100" u="none" cap="none" strike="noStrike"/>
                        <a:t>ODM: OCM includes field for deployment times</a:t>
                      </a:r>
                      <a:endParaRPr sz="1100" u="none" cap="none" strike="noStrike">
                        <a:latin typeface="Calibri"/>
                        <a:ea typeface="Calibri"/>
                        <a:cs typeface="Calibri"/>
                        <a:sym typeface="Calibri"/>
                      </a:endParaRPr>
                    </a:p>
                  </a:txBody>
                  <a:tcPr marT="0" marB="0" marR="59900" marL="59900" anchor="ctr"/>
                </a:tc>
              </a:tr>
              <a:tr h="201375">
                <a:tc>
                  <a:txBody>
                    <a:bodyPr/>
                    <a:lstStyle/>
                    <a:p>
                      <a:pPr indent="0" lvl="0" marL="0" marR="0" rtl="0" algn="l">
                        <a:lnSpc>
                          <a:spcPct val="107000"/>
                        </a:lnSpc>
                        <a:spcBef>
                          <a:spcPts val="0"/>
                        </a:spcBef>
                        <a:spcAft>
                          <a:spcPts val="0"/>
                        </a:spcAft>
                        <a:buNone/>
                      </a:pPr>
                      <a:r>
                        <a:rPr lang="en-US" sz="1100" u="none" cap="none" strike="noStrike"/>
                        <a:t>Launch Trajectories</a:t>
                      </a:r>
                      <a:endParaRPr sz="1100" u="none" cap="none" strike="noStrike">
                        <a:latin typeface="Calibri"/>
                        <a:ea typeface="Calibri"/>
                        <a:cs typeface="Calibri"/>
                        <a:sym typeface="Calibri"/>
                      </a:endParaRPr>
                    </a:p>
                  </a:txBody>
                  <a:tcPr marT="0" marB="0" marR="59900" marL="59900" anchor="ctr"/>
                </a:tc>
                <a:tc>
                  <a:txBody>
                    <a:bodyPr/>
                    <a:lstStyle/>
                    <a:p>
                      <a:pPr indent="0" lvl="0" marL="0" marR="0" rtl="0" algn="l">
                        <a:lnSpc>
                          <a:spcPct val="107000"/>
                        </a:lnSpc>
                        <a:spcBef>
                          <a:spcPts val="0"/>
                        </a:spcBef>
                        <a:spcAft>
                          <a:spcPts val="0"/>
                        </a:spcAft>
                        <a:buNone/>
                      </a:pPr>
                      <a:r>
                        <a:rPr lang="en-US" sz="1100" u="none" cap="none" strike="noStrike"/>
                        <a:t>ODM</a:t>
                      </a:r>
                      <a:endParaRPr sz="1100" u="none" cap="none" strike="noStrike">
                        <a:latin typeface="Calibri"/>
                        <a:ea typeface="Calibri"/>
                        <a:cs typeface="Calibri"/>
                        <a:sym typeface="Calibri"/>
                      </a:endParaRPr>
                    </a:p>
                  </a:txBody>
                  <a:tcPr marT="0" marB="0" marR="59900" marL="59900" anchor="ctr"/>
                </a:tc>
              </a:tr>
              <a:tr h="201375">
                <a:tc>
                  <a:txBody>
                    <a:bodyPr/>
                    <a:lstStyle/>
                    <a:p>
                      <a:pPr indent="0" lvl="0" marL="0" marR="0" rtl="0" algn="l">
                        <a:lnSpc>
                          <a:spcPct val="107000"/>
                        </a:lnSpc>
                        <a:spcBef>
                          <a:spcPts val="0"/>
                        </a:spcBef>
                        <a:spcAft>
                          <a:spcPts val="0"/>
                        </a:spcAft>
                        <a:buNone/>
                      </a:pPr>
                      <a:r>
                        <a:rPr lang="en-US" sz="1100" u="none" cap="none" strike="noStrike"/>
                        <a:t>Satellite Characterization Data</a:t>
                      </a:r>
                      <a:endParaRPr sz="1100" u="none" cap="none" strike="noStrike">
                        <a:latin typeface="Calibri"/>
                        <a:ea typeface="Calibri"/>
                        <a:cs typeface="Calibri"/>
                        <a:sym typeface="Calibri"/>
                      </a:endParaRPr>
                    </a:p>
                  </a:txBody>
                  <a:tcPr marT="0" marB="0" marR="59900" marL="59900" anchor="ctr"/>
                </a:tc>
                <a:tc>
                  <a:txBody>
                    <a:bodyPr/>
                    <a:lstStyle/>
                    <a:p>
                      <a:pPr indent="0" lvl="0" marL="0" marR="0" rtl="0" algn="l">
                        <a:lnSpc>
                          <a:spcPct val="107000"/>
                        </a:lnSpc>
                        <a:spcBef>
                          <a:spcPts val="0"/>
                        </a:spcBef>
                        <a:spcAft>
                          <a:spcPts val="0"/>
                        </a:spcAft>
                        <a:buNone/>
                      </a:pPr>
                      <a:r>
                        <a:rPr lang="en-US" sz="1100" u="none" cap="none" strike="noStrike"/>
                        <a:t>ODM: OCM or can combine into the LDM when standard is available</a:t>
                      </a:r>
                      <a:endParaRPr sz="1100" u="none" cap="none" strike="noStrike">
                        <a:latin typeface="Calibri"/>
                        <a:ea typeface="Calibri"/>
                        <a:cs typeface="Calibri"/>
                        <a:sym typeface="Calibri"/>
                      </a:endParaRPr>
                    </a:p>
                  </a:txBody>
                  <a:tcPr marT="0" marB="0" marR="59900" marL="59900" anchor="ctr"/>
                </a:tc>
              </a:tr>
              <a:tr h="201375">
                <a:tc>
                  <a:txBody>
                    <a:bodyPr/>
                    <a:lstStyle/>
                    <a:p>
                      <a:pPr indent="0" lvl="0" marL="0" marR="0" rtl="0" algn="l">
                        <a:lnSpc>
                          <a:spcPct val="107000"/>
                        </a:lnSpc>
                        <a:spcBef>
                          <a:spcPts val="0"/>
                        </a:spcBef>
                        <a:spcAft>
                          <a:spcPts val="0"/>
                        </a:spcAft>
                        <a:buNone/>
                      </a:pPr>
                      <a:r>
                        <a:rPr lang="en-US" sz="1100" u="none" cap="none" strike="noStrike"/>
                        <a:t>DOC/Commercial State Vectors</a:t>
                      </a:r>
                      <a:endParaRPr sz="1100" u="none" cap="none" strike="noStrike">
                        <a:latin typeface="Calibri"/>
                        <a:ea typeface="Calibri"/>
                        <a:cs typeface="Calibri"/>
                        <a:sym typeface="Calibri"/>
                      </a:endParaRPr>
                    </a:p>
                  </a:txBody>
                  <a:tcPr marT="0" marB="0" marR="59900" marL="59900" anchor="ctr"/>
                </a:tc>
                <a:tc>
                  <a:txBody>
                    <a:bodyPr/>
                    <a:lstStyle/>
                    <a:p>
                      <a:pPr indent="0" lvl="0" marL="0" marR="0" rtl="0" algn="l">
                        <a:lnSpc>
                          <a:spcPct val="107000"/>
                        </a:lnSpc>
                        <a:spcBef>
                          <a:spcPts val="0"/>
                        </a:spcBef>
                        <a:spcAft>
                          <a:spcPts val="0"/>
                        </a:spcAft>
                        <a:buNone/>
                      </a:pPr>
                      <a:r>
                        <a:rPr lang="en-US" sz="1100" u="none" cap="none" strike="noStrike"/>
                        <a:t>ODM: OPM</a:t>
                      </a:r>
                      <a:endParaRPr sz="1100" u="none" cap="none" strike="noStrike">
                        <a:latin typeface="Calibri"/>
                        <a:ea typeface="Calibri"/>
                        <a:cs typeface="Calibri"/>
                        <a:sym typeface="Calibri"/>
                      </a:endParaRPr>
                    </a:p>
                  </a:txBody>
                  <a:tcPr marT="0" marB="0" marR="59900" marL="59900" anchor="ctr"/>
                </a:tc>
              </a:tr>
              <a:tr h="201375">
                <a:tc>
                  <a:txBody>
                    <a:bodyPr/>
                    <a:lstStyle/>
                    <a:p>
                      <a:pPr indent="0" lvl="0" marL="0" marR="0" rtl="0" algn="l">
                        <a:lnSpc>
                          <a:spcPct val="107000"/>
                        </a:lnSpc>
                        <a:spcBef>
                          <a:spcPts val="0"/>
                        </a:spcBef>
                        <a:spcAft>
                          <a:spcPts val="0"/>
                        </a:spcAft>
                        <a:buNone/>
                      </a:pPr>
                      <a:r>
                        <a:rPr lang="en-US" sz="1100" u="none" cap="none" strike="noStrike"/>
                        <a:t>DOC/Commercial Element Sets</a:t>
                      </a:r>
                      <a:endParaRPr sz="1100" u="none" cap="none" strike="noStrike">
                        <a:latin typeface="Calibri"/>
                        <a:ea typeface="Calibri"/>
                        <a:cs typeface="Calibri"/>
                        <a:sym typeface="Calibri"/>
                      </a:endParaRPr>
                    </a:p>
                  </a:txBody>
                  <a:tcPr marT="0" marB="0" marR="59900" marL="59900" anchor="ctr"/>
                </a:tc>
                <a:tc>
                  <a:txBody>
                    <a:bodyPr/>
                    <a:lstStyle/>
                    <a:p>
                      <a:pPr indent="0" lvl="0" marL="0" marR="0" rtl="0" algn="l">
                        <a:lnSpc>
                          <a:spcPct val="107000"/>
                        </a:lnSpc>
                        <a:spcBef>
                          <a:spcPts val="0"/>
                        </a:spcBef>
                        <a:spcAft>
                          <a:spcPts val="0"/>
                        </a:spcAft>
                        <a:buNone/>
                      </a:pPr>
                      <a:r>
                        <a:rPr lang="en-US" sz="1100" u="none" cap="none" strike="noStrike"/>
                        <a:t>ODM: OMM</a:t>
                      </a:r>
                      <a:endParaRPr sz="1100" u="none" cap="none" strike="noStrike">
                        <a:latin typeface="Calibri"/>
                        <a:ea typeface="Calibri"/>
                        <a:cs typeface="Calibri"/>
                        <a:sym typeface="Calibri"/>
                      </a:endParaRPr>
                    </a:p>
                  </a:txBody>
                  <a:tcPr marT="0" marB="0" marR="59900" marL="59900" anchor="ctr"/>
                </a:tc>
              </a:tr>
              <a:tr h="201375">
                <a:tc>
                  <a:txBody>
                    <a:bodyPr/>
                    <a:lstStyle/>
                    <a:p>
                      <a:pPr indent="0" lvl="0" marL="0" marR="0" rtl="0" algn="l">
                        <a:lnSpc>
                          <a:spcPct val="107000"/>
                        </a:lnSpc>
                        <a:spcBef>
                          <a:spcPts val="0"/>
                        </a:spcBef>
                        <a:spcAft>
                          <a:spcPts val="0"/>
                        </a:spcAft>
                        <a:buNone/>
                      </a:pPr>
                      <a:r>
                        <a:rPr lang="en-US" sz="1100" u="none" cap="none" strike="noStrike"/>
                        <a:t>Reentry Assessments</a:t>
                      </a:r>
                      <a:endParaRPr sz="1100" u="none" cap="none" strike="noStrike">
                        <a:latin typeface="Calibri"/>
                        <a:ea typeface="Calibri"/>
                        <a:cs typeface="Calibri"/>
                        <a:sym typeface="Calibri"/>
                      </a:endParaRPr>
                    </a:p>
                  </a:txBody>
                  <a:tcPr marT="0" marB="0" marR="59900" marL="59900" anchor="ctr"/>
                </a:tc>
                <a:tc>
                  <a:txBody>
                    <a:bodyPr/>
                    <a:lstStyle/>
                    <a:p>
                      <a:pPr indent="0" lvl="0" marL="0" marR="0" rtl="0" algn="l">
                        <a:lnSpc>
                          <a:spcPct val="107000"/>
                        </a:lnSpc>
                        <a:spcBef>
                          <a:spcPts val="0"/>
                        </a:spcBef>
                        <a:spcAft>
                          <a:spcPts val="0"/>
                        </a:spcAft>
                        <a:buNone/>
                      </a:pPr>
                      <a:r>
                        <a:rPr lang="en-US" sz="1100" u="none" cap="none" strike="noStrike"/>
                        <a:t>Re-entry Data Message (RDM)</a:t>
                      </a:r>
                      <a:endParaRPr sz="1100" u="none" cap="none" strike="noStrike">
                        <a:latin typeface="Calibri"/>
                        <a:ea typeface="Calibri"/>
                        <a:cs typeface="Calibri"/>
                        <a:sym typeface="Calibri"/>
                      </a:endParaRPr>
                    </a:p>
                  </a:txBody>
                  <a:tcPr marT="0" marB="0" marR="59900" marL="59900" anchor="ctr"/>
                </a:tc>
              </a:tr>
              <a:tr h="416825">
                <a:tc>
                  <a:txBody>
                    <a:bodyPr/>
                    <a:lstStyle/>
                    <a:p>
                      <a:pPr indent="0" lvl="0" marL="0" marR="0" rtl="0" algn="l">
                        <a:lnSpc>
                          <a:spcPct val="107000"/>
                        </a:lnSpc>
                        <a:spcBef>
                          <a:spcPts val="0"/>
                        </a:spcBef>
                        <a:spcAft>
                          <a:spcPts val="0"/>
                        </a:spcAft>
                        <a:buNone/>
                      </a:pPr>
                      <a:r>
                        <a:rPr lang="en-US" sz="1100" u="none" cap="none" strike="noStrike"/>
                        <a:t>O/O Spectrum Use Information</a:t>
                      </a:r>
                      <a:endParaRPr sz="1100" u="none" cap="none" strike="noStrike">
                        <a:latin typeface="Calibri"/>
                        <a:ea typeface="Calibri"/>
                        <a:cs typeface="Calibri"/>
                        <a:sym typeface="Calibri"/>
                      </a:endParaRPr>
                    </a:p>
                  </a:txBody>
                  <a:tcPr marT="0" marB="0" marR="59900" marL="59900" anchor="ctr"/>
                </a:tc>
                <a:tc>
                  <a:txBody>
                    <a:bodyPr/>
                    <a:lstStyle/>
                    <a:p>
                      <a:pPr indent="0" lvl="0" marL="0" marR="0" rtl="0" algn="l">
                        <a:lnSpc>
                          <a:spcPct val="107000"/>
                        </a:lnSpc>
                        <a:spcBef>
                          <a:spcPts val="0"/>
                        </a:spcBef>
                        <a:spcAft>
                          <a:spcPts val="0"/>
                        </a:spcAft>
                        <a:buNone/>
                      </a:pPr>
                      <a:r>
                        <a:rPr lang="en-US" sz="1100" u="none" cap="none" strike="noStrike"/>
                        <a:t>Radio Frequency and Modulation Systems—Part 1(RFMS-I): </a:t>
                      </a:r>
                      <a:br>
                        <a:rPr lang="en-US" sz="1100" u="none" cap="none" strike="noStrike"/>
                      </a:br>
                      <a:r>
                        <a:rPr lang="en-US" sz="1100" u="none" cap="none" strike="noStrike"/>
                        <a:t>Earth Stations and Spacecraft</a:t>
                      </a:r>
                      <a:endParaRPr sz="1100" u="none" cap="none" strike="noStrike">
                        <a:latin typeface="Calibri"/>
                        <a:ea typeface="Calibri"/>
                        <a:cs typeface="Calibri"/>
                        <a:sym typeface="Calibri"/>
                      </a:endParaRPr>
                    </a:p>
                  </a:txBody>
                  <a:tcPr marT="0" marB="0" marR="59900" marL="59900" anchor="ctr"/>
                </a:tc>
              </a:tr>
              <a:tr h="292925">
                <a:tc>
                  <a:txBody>
                    <a:bodyPr/>
                    <a:lstStyle/>
                    <a:p>
                      <a:pPr indent="0" lvl="0" marL="0" marR="0" rtl="0" algn="l">
                        <a:lnSpc>
                          <a:spcPct val="107000"/>
                        </a:lnSpc>
                        <a:spcBef>
                          <a:spcPts val="0"/>
                        </a:spcBef>
                        <a:spcAft>
                          <a:spcPts val="0"/>
                        </a:spcAft>
                        <a:buNone/>
                      </a:pPr>
                      <a:r>
                        <a:rPr lang="en-US" sz="1100" u="none" cap="none" strike="noStrike"/>
                        <a:t>Commercial Metric Observations</a:t>
                      </a:r>
                      <a:endParaRPr sz="1100" u="none" cap="none" strike="noStrike">
                        <a:latin typeface="Calibri"/>
                        <a:ea typeface="Calibri"/>
                        <a:cs typeface="Calibri"/>
                        <a:sym typeface="Calibri"/>
                      </a:endParaRPr>
                    </a:p>
                  </a:txBody>
                  <a:tcPr marT="0" marB="0" marR="59900" marL="59900" anchor="ctr"/>
                </a:tc>
                <a:tc>
                  <a:txBody>
                    <a:bodyPr/>
                    <a:lstStyle/>
                    <a:p>
                      <a:pPr indent="0" lvl="0" marL="0" marR="0" rtl="0" algn="l">
                        <a:lnSpc>
                          <a:spcPct val="107000"/>
                        </a:lnSpc>
                        <a:spcBef>
                          <a:spcPts val="0"/>
                        </a:spcBef>
                        <a:spcAft>
                          <a:spcPts val="0"/>
                        </a:spcAft>
                        <a:buNone/>
                      </a:pPr>
                      <a:r>
                        <a:rPr lang="en-US" sz="1100" u="none" cap="none" strike="noStrike"/>
                        <a:t>Tracking Data Message (TDM)</a:t>
                      </a:r>
                      <a:endParaRPr sz="1100" u="none" cap="none" strike="noStrike">
                        <a:latin typeface="Calibri"/>
                        <a:ea typeface="Calibri"/>
                        <a:cs typeface="Calibri"/>
                        <a:sym typeface="Calibri"/>
                      </a:endParaRPr>
                    </a:p>
                  </a:txBody>
                  <a:tcPr marT="0" marB="0" marR="59900" marL="59900" anchor="ct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1"/>
          <p:cNvSpPr txBox="1"/>
          <p:nvPr>
            <p:ph type="title"/>
          </p:nvPr>
        </p:nvSpPr>
        <p:spPr>
          <a:xfrm>
            <a:off x="512813" y="105328"/>
            <a:ext cx="7933800" cy="5943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3200"/>
              <a:buNone/>
            </a:pPr>
            <a:r>
              <a:rPr lang="en-US"/>
              <a:t>TraCSS Data Exchange w/ DOD</a:t>
            </a:r>
            <a:endParaRPr/>
          </a:p>
        </p:txBody>
      </p:sp>
      <p:sp>
        <p:nvSpPr>
          <p:cNvPr id="150" name="Google Shape;150;p1"/>
          <p:cNvSpPr txBox="1"/>
          <p:nvPr>
            <p:ph idx="1" type="body"/>
          </p:nvPr>
        </p:nvSpPr>
        <p:spPr>
          <a:xfrm>
            <a:off x="380478" y="784204"/>
            <a:ext cx="8626921" cy="387559"/>
          </a:xfrm>
          <a:prstGeom prst="rect">
            <a:avLst/>
          </a:prstGeom>
          <a:noFill/>
          <a:ln>
            <a:noFill/>
          </a:ln>
        </p:spPr>
        <p:txBody>
          <a:bodyPr anchorCtr="0" anchor="t" bIns="91425" lIns="91425" spcFirstLastPara="1" rIns="91425" wrap="square" tIns="91425">
            <a:noAutofit/>
          </a:bodyPr>
          <a:lstStyle/>
          <a:p>
            <a:pPr indent="0" lvl="0" marL="138113" rtl="0" algn="l">
              <a:lnSpc>
                <a:spcPct val="105000"/>
              </a:lnSpc>
              <a:spcBef>
                <a:spcPts val="560"/>
              </a:spcBef>
              <a:spcAft>
                <a:spcPts val="0"/>
              </a:spcAft>
              <a:buSzPts val="1425"/>
              <a:buNone/>
            </a:pPr>
            <a:r>
              <a:rPr lang="en-US" sz="1425"/>
              <a:t>Table 2. Data types determined by OSC relevant for TraCSS data exchange w/ draft standards</a:t>
            </a:r>
            <a:endParaRPr/>
          </a:p>
          <a:p>
            <a:pPr indent="-228599" lvl="0" marL="457200" rtl="0" algn="l">
              <a:lnSpc>
                <a:spcPct val="105000"/>
              </a:lnSpc>
              <a:spcBef>
                <a:spcPts val="560"/>
              </a:spcBef>
              <a:spcAft>
                <a:spcPts val="0"/>
              </a:spcAft>
              <a:buSzPts val="1425"/>
              <a:buNone/>
            </a:pPr>
            <a:r>
              <a:t/>
            </a:r>
            <a:endParaRPr sz="1425"/>
          </a:p>
          <a:p>
            <a:pPr indent="-228599" lvl="0" marL="457200" rtl="0" algn="l">
              <a:lnSpc>
                <a:spcPct val="105000"/>
              </a:lnSpc>
              <a:spcBef>
                <a:spcPts val="560"/>
              </a:spcBef>
              <a:spcAft>
                <a:spcPts val="0"/>
              </a:spcAft>
              <a:buSzPts val="1425"/>
              <a:buNone/>
            </a:pPr>
            <a:r>
              <a:t/>
            </a:r>
            <a:endParaRPr sz="1425"/>
          </a:p>
        </p:txBody>
      </p:sp>
      <p:cxnSp>
        <p:nvCxnSpPr>
          <p:cNvPr id="151" name="Google Shape;151;p1"/>
          <p:cNvCxnSpPr/>
          <p:nvPr/>
        </p:nvCxnSpPr>
        <p:spPr>
          <a:xfrm>
            <a:off x="579798" y="754350"/>
            <a:ext cx="6151200" cy="0"/>
          </a:xfrm>
          <a:prstGeom prst="straightConnector1">
            <a:avLst/>
          </a:prstGeom>
          <a:noFill/>
          <a:ln cap="flat" cmpd="sng" w="19050">
            <a:solidFill>
              <a:srgbClr val="F4B040"/>
            </a:solidFill>
            <a:prstDash val="solid"/>
            <a:round/>
            <a:headEnd len="sm" w="sm" type="none"/>
            <a:tailEnd len="sm" w="sm" type="none"/>
          </a:ln>
        </p:spPr>
      </p:cxnSp>
      <p:graphicFrame>
        <p:nvGraphicFramePr>
          <p:cNvPr id="152" name="Google Shape;152;p1"/>
          <p:cNvGraphicFramePr/>
          <p:nvPr/>
        </p:nvGraphicFramePr>
        <p:xfrm>
          <a:off x="579798" y="1440906"/>
          <a:ext cx="3000000" cy="3000000"/>
        </p:xfrm>
        <a:graphic>
          <a:graphicData uri="http://schemas.openxmlformats.org/drawingml/2006/table">
            <a:tbl>
              <a:tblPr bandRow="1">
                <a:noFill/>
                <a:tableStyleId>{7153F4E6-0676-4381-B45C-A6DC658F42F5}</a:tableStyleId>
              </a:tblPr>
              <a:tblGrid>
                <a:gridCol w="2796425"/>
                <a:gridCol w="5289950"/>
              </a:tblGrid>
              <a:tr h="226550">
                <a:tc>
                  <a:txBody>
                    <a:bodyPr/>
                    <a:lstStyle/>
                    <a:p>
                      <a:pPr indent="0" lvl="0" marL="0" marR="0" rtl="0" algn="ctr">
                        <a:lnSpc>
                          <a:spcPct val="107000"/>
                        </a:lnSpc>
                        <a:spcBef>
                          <a:spcPts val="0"/>
                        </a:spcBef>
                        <a:spcAft>
                          <a:spcPts val="0"/>
                        </a:spcAft>
                        <a:buNone/>
                      </a:pPr>
                      <a:r>
                        <a:rPr b="1" lang="en-US" sz="1200" u="sng" cap="none" strike="noStrike"/>
                        <a:t>Data Type</a:t>
                      </a:r>
                      <a:endParaRPr b="1" sz="1200" u="sng" cap="none" strike="noStrike">
                        <a:latin typeface="Calibri"/>
                        <a:ea typeface="Calibri"/>
                        <a:cs typeface="Calibri"/>
                        <a:sym typeface="Calibri"/>
                      </a:endParaRPr>
                    </a:p>
                  </a:txBody>
                  <a:tcPr marT="0" marB="0" marR="59900" marL="59900"/>
                </a:tc>
                <a:tc>
                  <a:txBody>
                    <a:bodyPr/>
                    <a:lstStyle/>
                    <a:p>
                      <a:pPr indent="0" lvl="0" marL="0" marR="0" rtl="0" algn="ctr">
                        <a:lnSpc>
                          <a:spcPct val="107000"/>
                        </a:lnSpc>
                        <a:spcBef>
                          <a:spcPts val="0"/>
                        </a:spcBef>
                        <a:spcAft>
                          <a:spcPts val="0"/>
                        </a:spcAft>
                        <a:buNone/>
                      </a:pPr>
                      <a:r>
                        <a:rPr b="1" lang="en-US" sz="1200" u="sng" cap="none" strike="noStrike"/>
                        <a:t>Draft (Under Preparation) Applicable CCSDS Standard</a:t>
                      </a:r>
                      <a:endParaRPr b="1" sz="1200" u="sng" cap="none" strike="noStrike">
                        <a:latin typeface="Calibri"/>
                        <a:ea typeface="Calibri"/>
                        <a:cs typeface="Calibri"/>
                        <a:sym typeface="Calibri"/>
                      </a:endParaRPr>
                    </a:p>
                  </a:txBody>
                  <a:tcPr marT="0" marB="0" marR="59900" marL="59900"/>
                </a:tc>
              </a:tr>
              <a:tr h="468975">
                <a:tc>
                  <a:txBody>
                    <a:bodyPr/>
                    <a:lstStyle/>
                    <a:p>
                      <a:pPr indent="0" lvl="0" marL="0" marR="0" rtl="0" algn="l">
                        <a:lnSpc>
                          <a:spcPct val="115000"/>
                        </a:lnSpc>
                        <a:spcBef>
                          <a:spcPts val="0"/>
                        </a:spcBef>
                        <a:spcAft>
                          <a:spcPts val="0"/>
                        </a:spcAft>
                        <a:buNone/>
                      </a:pPr>
                      <a:r>
                        <a:rPr lang="en-US" sz="1100" u="none" cap="none" strike="noStrike"/>
                        <a:t>Satellite Anomaly Notification/Information</a:t>
                      </a:r>
                      <a:endParaRPr sz="1100" u="none" cap="none" strike="noStrike">
                        <a:latin typeface="Calibri"/>
                        <a:ea typeface="Calibri"/>
                        <a:cs typeface="Calibri"/>
                        <a:sym typeface="Calibri"/>
                      </a:endParaRPr>
                    </a:p>
                  </a:txBody>
                  <a:tcPr marT="0" marB="0" marR="68575" marL="68575" anchor="ctr"/>
                </a:tc>
                <a:tc>
                  <a:txBody>
                    <a:bodyPr/>
                    <a:lstStyle/>
                    <a:p>
                      <a:pPr indent="0" lvl="0" marL="0" marR="0" rtl="0" algn="l">
                        <a:lnSpc>
                          <a:spcPct val="115000"/>
                        </a:lnSpc>
                        <a:spcBef>
                          <a:spcPts val="0"/>
                        </a:spcBef>
                        <a:spcAft>
                          <a:spcPts val="0"/>
                        </a:spcAft>
                        <a:buNone/>
                      </a:pPr>
                      <a:r>
                        <a:rPr lang="en-US" sz="1100" u="none" cap="none" strike="noStrike"/>
                        <a:t>Anomaly Message (AM)</a:t>
                      </a:r>
                      <a:endParaRPr sz="1100" u="none" cap="none" strike="noStrike">
                        <a:latin typeface="Calibri"/>
                        <a:ea typeface="Calibri"/>
                        <a:cs typeface="Calibri"/>
                        <a:sym typeface="Calibri"/>
                      </a:endParaRPr>
                    </a:p>
                  </a:txBody>
                  <a:tcPr marT="0" marB="0" marR="68575" marL="68575" anchor="ctr"/>
                </a:tc>
              </a:tr>
              <a:tr h="468975">
                <a:tc>
                  <a:txBody>
                    <a:bodyPr/>
                    <a:lstStyle/>
                    <a:p>
                      <a:pPr indent="0" lvl="0" marL="0" marR="0" rtl="0" algn="l">
                        <a:lnSpc>
                          <a:spcPct val="115000"/>
                        </a:lnSpc>
                        <a:spcBef>
                          <a:spcPts val="0"/>
                        </a:spcBef>
                        <a:spcAft>
                          <a:spcPts val="0"/>
                        </a:spcAft>
                        <a:buNone/>
                      </a:pPr>
                      <a:r>
                        <a:rPr lang="en-US" sz="1100" u="none" cap="none" strike="noStrike"/>
                        <a:t>Breakup/Debris Generating Event Notification</a:t>
                      </a:r>
                      <a:endParaRPr sz="1100" u="none" cap="none" strike="noStrike">
                        <a:latin typeface="Calibri"/>
                        <a:ea typeface="Calibri"/>
                        <a:cs typeface="Calibri"/>
                        <a:sym typeface="Calibri"/>
                      </a:endParaRPr>
                    </a:p>
                  </a:txBody>
                  <a:tcPr marT="0" marB="0" marR="68575" marL="68575" anchor="ctr"/>
                </a:tc>
                <a:tc>
                  <a:txBody>
                    <a:bodyPr/>
                    <a:lstStyle/>
                    <a:p>
                      <a:pPr indent="0" lvl="0" marL="0" marR="0" rtl="0" algn="l">
                        <a:lnSpc>
                          <a:spcPct val="115000"/>
                        </a:lnSpc>
                        <a:spcBef>
                          <a:spcPts val="0"/>
                        </a:spcBef>
                        <a:spcAft>
                          <a:spcPts val="0"/>
                        </a:spcAft>
                        <a:buNone/>
                      </a:pPr>
                      <a:r>
                        <a:rPr lang="en-US" sz="1100" u="none" cap="none" strike="noStrike"/>
                        <a:t>Fragmentation Data Message (FDM) and Navigation Events Message (NCM).</a:t>
                      </a:r>
                      <a:endParaRPr sz="1100"/>
                    </a:p>
                    <a:p>
                      <a:pPr indent="0" lvl="0" marL="0" marR="0" rtl="0" algn="l">
                        <a:lnSpc>
                          <a:spcPct val="115000"/>
                        </a:lnSpc>
                        <a:spcBef>
                          <a:spcPts val="0"/>
                        </a:spcBef>
                        <a:spcAft>
                          <a:spcPts val="0"/>
                        </a:spcAft>
                        <a:buNone/>
                      </a:pPr>
                      <a:r>
                        <a:rPr lang="en-US" sz="1100" u="none" cap="none" strike="noStrike"/>
                        <a:t>There is also a proposed CCSDS standard Navigation Composite Message (NCM)</a:t>
                      </a:r>
                      <a:endParaRPr sz="1100" u="none" cap="none" strike="noStrike">
                        <a:latin typeface="Calibri"/>
                        <a:ea typeface="Calibri"/>
                        <a:cs typeface="Calibri"/>
                        <a:sym typeface="Calibri"/>
                      </a:endParaRPr>
                    </a:p>
                  </a:txBody>
                  <a:tcPr marT="0" marB="0" marR="68575" marL="68575" anchor="ctr"/>
                </a:tc>
              </a:tr>
              <a:tr h="468975">
                <a:tc>
                  <a:txBody>
                    <a:bodyPr/>
                    <a:lstStyle/>
                    <a:p>
                      <a:pPr indent="0" lvl="0" marL="0" marR="0" rtl="0" algn="l">
                        <a:lnSpc>
                          <a:spcPct val="115000"/>
                        </a:lnSpc>
                        <a:spcBef>
                          <a:spcPts val="0"/>
                        </a:spcBef>
                        <a:spcAft>
                          <a:spcPts val="0"/>
                        </a:spcAft>
                        <a:buNone/>
                      </a:pPr>
                      <a:r>
                        <a:rPr lang="en-US" sz="1100" u="none" cap="none" strike="noStrike"/>
                        <a:t>Breakup/Debris Generating Event Reports</a:t>
                      </a:r>
                      <a:endParaRPr sz="1100" u="none" cap="none" strike="noStrike">
                        <a:latin typeface="Calibri"/>
                        <a:ea typeface="Calibri"/>
                        <a:cs typeface="Calibri"/>
                        <a:sym typeface="Calibri"/>
                      </a:endParaRPr>
                    </a:p>
                  </a:txBody>
                  <a:tcPr marT="0" marB="0" marR="68575" marL="68575" anchor="ctr"/>
                </a:tc>
                <a:tc>
                  <a:txBody>
                    <a:bodyPr/>
                    <a:lstStyle/>
                    <a:p>
                      <a:pPr indent="0" lvl="0" marL="0" marR="0" rtl="0" algn="l">
                        <a:lnSpc>
                          <a:spcPct val="115000"/>
                        </a:lnSpc>
                        <a:spcBef>
                          <a:spcPts val="0"/>
                        </a:spcBef>
                        <a:spcAft>
                          <a:spcPts val="0"/>
                        </a:spcAft>
                        <a:buNone/>
                      </a:pPr>
                      <a:r>
                        <a:rPr lang="en-US" sz="1100" u="none" cap="none" strike="noStrike"/>
                        <a:t>FDM and NEM under development; NCM proposed.</a:t>
                      </a:r>
                      <a:endParaRPr sz="1100" u="none" cap="none" strike="noStrike">
                        <a:latin typeface="Calibri"/>
                        <a:ea typeface="Calibri"/>
                        <a:cs typeface="Calibri"/>
                        <a:sym typeface="Calibri"/>
                      </a:endParaRPr>
                    </a:p>
                  </a:txBody>
                  <a:tcPr marT="0" marB="0" marR="68575" marL="68575" anchor="ctr"/>
                </a:tc>
              </a:tr>
              <a:tr h="226550">
                <a:tc>
                  <a:txBody>
                    <a:bodyPr/>
                    <a:lstStyle/>
                    <a:p>
                      <a:pPr indent="0" lvl="0" marL="0" marR="0" rtl="0" algn="l">
                        <a:lnSpc>
                          <a:spcPct val="115000"/>
                        </a:lnSpc>
                        <a:spcBef>
                          <a:spcPts val="0"/>
                        </a:spcBef>
                        <a:spcAft>
                          <a:spcPts val="0"/>
                        </a:spcAft>
                        <a:buNone/>
                      </a:pPr>
                      <a:r>
                        <a:rPr lang="en-US" sz="1100" u="none" cap="none" strike="noStrike"/>
                        <a:t>Launch Information  (R-15 Form)</a:t>
                      </a:r>
                      <a:endParaRPr sz="1100" u="none" cap="none" strike="noStrike">
                        <a:latin typeface="Calibri"/>
                        <a:ea typeface="Calibri"/>
                        <a:cs typeface="Calibri"/>
                        <a:sym typeface="Calibri"/>
                      </a:endParaRPr>
                    </a:p>
                  </a:txBody>
                  <a:tcPr marT="0" marB="0" marR="68575" marL="68575" anchor="ctr"/>
                </a:tc>
                <a:tc>
                  <a:txBody>
                    <a:bodyPr/>
                    <a:lstStyle/>
                    <a:p>
                      <a:pPr indent="0" lvl="0" marL="0" marR="0" rtl="0" algn="l">
                        <a:lnSpc>
                          <a:spcPct val="115000"/>
                        </a:lnSpc>
                        <a:spcBef>
                          <a:spcPts val="0"/>
                        </a:spcBef>
                        <a:spcAft>
                          <a:spcPts val="0"/>
                        </a:spcAft>
                        <a:buNone/>
                      </a:pPr>
                      <a:r>
                        <a:rPr lang="en-US" sz="1100" u="none" cap="none" strike="noStrike"/>
                        <a:t>There is a draft Launch Data Message (LDM) under development.</a:t>
                      </a:r>
                      <a:endParaRPr sz="1100" u="none" cap="none" strike="noStrike">
                        <a:latin typeface="Calibri"/>
                        <a:ea typeface="Calibri"/>
                        <a:cs typeface="Calibri"/>
                        <a:sym typeface="Calibri"/>
                      </a:endParaRPr>
                    </a:p>
                  </a:txBody>
                  <a:tcPr marT="0" marB="0" marR="68575" marL="68575" anchor="ctr"/>
                </a:tc>
              </a:tr>
              <a:tr h="226550">
                <a:tc>
                  <a:txBody>
                    <a:bodyPr/>
                    <a:lstStyle/>
                    <a:p>
                      <a:pPr indent="0" lvl="0" marL="0" marR="0" rtl="0" algn="l">
                        <a:lnSpc>
                          <a:spcPct val="115000"/>
                        </a:lnSpc>
                        <a:spcBef>
                          <a:spcPts val="0"/>
                        </a:spcBef>
                        <a:spcAft>
                          <a:spcPts val="0"/>
                        </a:spcAft>
                        <a:buNone/>
                      </a:pPr>
                      <a:r>
                        <a:rPr lang="en-US" sz="1100" u="none" cap="none" strike="noStrike"/>
                        <a:t>Launch Updates</a:t>
                      </a:r>
                      <a:endParaRPr sz="1100" u="none" cap="none" strike="noStrike">
                        <a:latin typeface="Calibri"/>
                        <a:ea typeface="Calibri"/>
                        <a:cs typeface="Calibri"/>
                        <a:sym typeface="Calibri"/>
                      </a:endParaRPr>
                    </a:p>
                  </a:txBody>
                  <a:tcPr marT="0" marB="0" marR="68575" marL="68575" anchor="ctr"/>
                </a:tc>
                <a:tc>
                  <a:txBody>
                    <a:bodyPr/>
                    <a:lstStyle/>
                    <a:p>
                      <a:pPr indent="0" lvl="0" marL="0" marR="0" rtl="0" algn="l">
                        <a:lnSpc>
                          <a:spcPct val="115000"/>
                        </a:lnSpc>
                        <a:spcBef>
                          <a:spcPts val="0"/>
                        </a:spcBef>
                        <a:spcAft>
                          <a:spcPts val="0"/>
                        </a:spcAft>
                        <a:buNone/>
                      </a:pPr>
                      <a:r>
                        <a:rPr lang="en-US" sz="1100" u="none" cap="none" strike="noStrike"/>
                        <a:t>LDM under development</a:t>
                      </a:r>
                      <a:endParaRPr sz="1100" u="none" cap="none" strike="noStrike">
                        <a:latin typeface="Calibri"/>
                        <a:ea typeface="Calibri"/>
                        <a:cs typeface="Calibri"/>
                        <a:sym typeface="Calibri"/>
                      </a:endParaRPr>
                    </a:p>
                  </a:txBody>
                  <a:tcPr marT="0" marB="0" marR="68575" marL="68575" anchor="ctr"/>
                </a:tc>
              </a:tr>
              <a:tr h="468975">
                <a:tc>
                  <a:txBody>
                    <a:bodyPr/>
                    <a:lstStyle/>
                    <a:p>
                      <a:pPr indent="0" lvl="0" marL="0" marR="0" rtl="0" algn="l">
                        <a:lnSpc>
                          <a:spcPct val="115000"/>
                        </a:lnSpc>
                        <a:spcBef>
                          <a:spcPts val="0"/>
                        </a:spcBef>
                        <a:spcAft>
                          <a:spcPts val="0"/>
                        </a:spcAft>
                        <a:buNone/>
                      </a:pPr>
                      <a:r>
                        <a:rPr lang="en-US" sz="1100" u="none" cap="none" strike="noStrike"/>
                        <a:t>O/O Spectrum Use Information</a:t>
                      </a:r>
                      <a:endParaRPr sz="1100" u="none" cap="none" strike="noStrike">
                        <a:latin typeface="Calibri"/>
                        <a:ea typeface="Calibri"/>
                        <a:cs typeface="Calibri"/>
                        <a:sym typeface="Calibri"/>
                      </a:endParaRPr>
                    </a:p>
                  </a:txBody>
                  <a:tcPr marT="0" marB="0" marR="68575" marL="68575" anchor="ctr"/>
                </a:tc>
                <a:tc>
                  <a:txBody>
                    <a:bodyPr/>
                    <a:lstStyle/>
                    <a:p>
                      <a:pPr indent="0" lvl="0" marL="0" marR="0" rtl="0" algn="l">
                        <a:lnSpc>
                          <a:spcPct val="115000"/>
                        </a:lnSpc>
                        <a:spcBef>
                          <a:spcPts val="0"/>
                        </a:spcBef>
                        <a:spcAft>
                          <a:spcPts val="0"/>
                        </a:spcAft>
                        <a:buNone/>
                      </a:pPr>
                      <a:r>
                        <a:rPr lang="en-US" sz="1100" u="none" cap="none" strike="noStrike"/>
                        <a:t>There are 2 CCSDS drafts: Radio Frequency Interference Data Message (RFIDM) and Radio Frequency Characteristics Message (RFCM) under development.  </a:t>
                      </a:r>
                      <a:endParaRPr sz="1100" u="none" cap="none" strike="noStrike">
                        <a:latin typeface="Calibri"/>
                        <a:ea typeface="Calibri"/>
                        <a:cs typeface="Calibri"/>
                        <a:sym typeface="Calibri"/>
                      </a:endParaRPr>
                    </a:p>
                  </a:txBody>
                  <a:tcPr marT="0" marB="0" marR="68575" marL="68575" anchor="ctr"/>
                </a:tc>
              </a:tr>
              <a:tr h="468975">
                <a:tc>
                  <a:txBody>
                    <a:bodyPr/>
                    <a:lstStyle/>
                    <a:p>
                      <a:pPr indent="0" lvl="0" marL="0" marR="0" rtl="0" algn="l">
                        <a:lnSpc>
                          <a:spcPct val="115000"/>
                        </a:lnSpc>
                        <a:spcBef>
                          <a:spcPts val="0"/>
                        </a:spcBef>
                        <a:spcAft>
                          <a:spcPts val="0"/>
                        </a:spcAft>
                        <a:buNone/>
                      </a:pPr>
                      <a:r>
                        <a:rPr lang="en-US" sz="1100" u="none" cap="none" strike="noStrike"/>
                        <a:t>Mission CONOPS</a:t>
                      </a:r>
                      <a:endParaRPr sz="1100" u="none" cap="none" strike="noStrike">
                        <a:latin typeface="Calibri"/>
                        <a:ea typeface="Calibri"/>
                        <a:cs typeface="Calibri"/>
                        <a:sym typeface="Calibri"/>
                      </a:endParaRPr>
                    </a:p>
                  </a:txBody>
                  <a:tcPr marT="0" marB="0" marR="68575" marL="68575" anchor="ctr"/>
                </a:tc>
                <a:tc>
                  <a:txBody>
                    <a:bodyPr/>
                    <a:lstStyle/>
                    <a:p>
                      <a:pPr indent="0" lvl="0" marL="0" marR="0" rtl="0" algn="l">
                        <a:lnSpc>
                          <a:spcPct val="115000"/>
                        </a:lnSpc>
                        <a:spcBef>
                          <a:spcPts val="0"/>
                        </a:spcBef>
                        <a:spcAft>
                          <a:spcPts val="0"/>
                        </a:spcAft>
                        <a:buNone/>
                      </a:pPr>
                      <a:r>
                        <a:rPr lang="en-US" sz="1100" u="none" cap="none" strike="noStrike"/>
                        <a:t>Currently no specific CCSDS standard for Mission CONOPS but this information could be readily captured in a text file. </a:t>
                      </a:r>
                      <a:endParaRPr sz="1100" u="none" cap="none" strike="noStrike">
                        <a:latin typeface="Calibri"/>
                        <a:ea typeface="Calibri"/>
                        <a:cs typeface="Calibri"/>
                        <a:sym typeface="Calibri"/>
                      </a:endParaRPr>
                    </a:p>
                  </a:txBody>
                  <a:tcPr marT="0" marB="0" marR="68575" marL="68575" anchor="ct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
          <p:cNvSpPr txBox="1"/>
          <p:nvPr>
            <p:ph type="title"/>
          </p:nvPr>
        </p:nvSpPr>
        <p:spPr>
          <a:xfrm>
            <a:off x="512813" y="105328"/>
            <a:ext cx="7933800" cy="5943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3200"/>
              <a:buNone/>
            </a:pPr>
            <a:r>
              <a:rPr lang="en-US"/>
              <a:t>TraCSS Data Exchange w/ DOD</a:t>
            </a:r>
            <a:endParaRPr/>
          </a:p>
        </p:txBody>
      </p:sp>
      <p:sp>
        <p:nvSpPr>
          <p:cNvPr id="159" name="Google Shape;159;p2"/>
          <p:cNvSpPr txBox="1"/>
          <p:nvPr>
            <p:ph idx="1" type="body"/>
          </p:nvPr>
        </p:nvSpPr>
        <p:spPr>
          <a:xfrm>
            <a:off x="512825" y="787225"/>
            <a:ext cx="8254500" cy="4244400"/>
          </a:xfrm>
          <a:prstGeom prst="rect">
            <a:avLst/>
          </a:prstGeom>
          <a:noFill/>
          <a:ln>
            <a:noFill/>
          </a:ln>
        </p:spPr>
        <p:txBody>
          <a:bodyPr anchorCtr="0" anchor="t" bIns="91425" lIns="91425" spcFirstLastPara="1" rIns="91425" wrap="square" tIns="91425">
            <a:noAutofit/>
          </a:bodyPr>
          <a:lstStyle/>
          <a:p>
            <a:pPr indent="0" lvl="0" marL="0" rtl="0" algn="l">
              <a:lnSpc>
                <a:spcPct val="105000"/>
              </a:lnSpc>
              <a:spcBef>
                <a:spcPts val="560"/>
              </a:spcBef>
              <a:spcAft>
                <a:spcPts val="0"/>
              </a:spcAft>
              <a:buSzPts val="2800"/>
              <a:buNone/>
            </a:pPr>
            <a:r>
              <a:rPr b="1" lang="en-US" sz="1425"/>
              <a:t>Comments are welcome to our determinations listed in Tables 1 and 2 on:</a:t>
            </a:r>
            <a:endParaRPr sz="1425"/>
          </a:p>
          <a:p>
            <a:pPr indent="-319087" lvl="0" marL="457200" rtl="0" algn="l">
              <a:lnSpc>
                <a:spcPct val="105000"/>
              </a:lnSpc>
              <a:spcBef>
                <a:spcPts val="560"/>
              </a:spcBef>
              <a:spcAft>
                <a:spcPts val="0"/>
              </a:spcAft>
              <a:buSzPts val="1425"/>
              <a:buChar char="•"/>
            </a:pPr>
            <a:r>
              <a:rPr lang="en-US" sz="1425"/>
              <a:t>Applicability of the published CCSDS standards to the listed data types;</a:t>
            </a:r>
            <a:endParaRPr/>
          </a:p>
          <a:p>
            <a:pPr indent="-319087" lvl="0" marL="457200" rtl="0" algn="l">
              <a:lnSpc>
                <a:spcPct val="105000"/>
              </a:lnSpc>
              <a:spcBef>
                <a:spcPts val="560"/>
              </a:spcBef>
              <a:spcAft>
                <a:spcPts val="0"/>
              </a:spcAft>
              <a:buSzPts val="1425"/>
              <a:buChar char="•"/>
            </a:pPr>
            <a:r>
              <a:rPr lang="en-US" sz="1425"/>
              <a:t>A</a:t>
            </a:r>
            <a:r>
              <a:rPr lang="en-US" sz="1425"/>
              <a:t>pplicability of the draft CCSDS standards to the listed data types;</a:t>
            </a:r>
            <a:endParaRPr/>
          </a:p>
          <a:p>
            <a:pPr indent="-319087" lvl="0" marL="457200" rtl="0" algn="l">
              <a:lnSpc>
                <a:spcPct val="105000"/>
              </a:lnSpc>
              <a:spcBef>
                <a:spcPts val="560"/>
              </a:spcBef>
              <a:spcAft>
                <a:spcPts val="0"/>
              </a:spcAft>
              <a:buSzPts val="1425"/>
              <a:buChar char="•"/>
            </a:pPr>
            <a:r>
              <a:rPr lang="en-US" sz="1425"/>
              <a:t>A</a:t>
            </a:r>
            <a:r>
              <a:rPr lang="en-US" sz="1425"/>
              <a:t>vailability of other published or draft standards that are currently not provided by CCSDS,</a:t>
            </a:r>
            <a:endParaRPr/>
          </a:p>
          <a:p>
            <a:pPr indent="-319087" lvl="1" marL="914400" rtl="0" algn="l">
              <a:lnSpc>
                <a:spcPct val="105000"/>
              </a:lnSpc>
              <a:spcBef>
                <a:spcPts val="560"/>
              </a:spcBef>
              <a:spcAft>
                <a:spcPts val="0"/>
              </a:spcAft>
              <a:buSzPts val="1425"/>
              <a:buChar char="•"/>
            </a:pPr>
            <a:r>
              <a:rPr lang="en-US" sz="1025"/>
              <a:t>S</a:t>
            </a:r>
            <a:r>
              <a:rPr lang="en-US" sz="1025"/>
              <a:t>uch suggestions may include, published or draft standards available from other standard developing organizations, material that is available as published best practices or guidance; or</a:t>
            </a:r>
            <a:endParaRPr/>
          </a:p>
          <a:p>
            <a:pPr indent="-319087" lvl="0" marL="457200" rtl="0" algn="l">
              <a:lnSpc>
                <a:spcPct val="105000"/>
              </a:lnSpc>
              <a:spcBef>
                <a:spcPts val="560"/>
              </a:spcBef>
              <a:spcAft>
                <a:spcPts val="0"/>
              </a:spcAft>
              <a:buSzPts val="1425"/>
              <a:buChar char="•"/>
            </a:pPr>
            <a:r>
              <a:rPr lang="en-US" sz="1425"/>
              <a:t>A</a:t>
            </a:r>
            <a:r>
              <a:rPr lang="en-US" sz="1425"/>
              <a:t>vailability of other published or draft standards that are not considered in Table 1.</a:t>
            </a:r>
            <a:endParaRPr/>
          </a:p>
          <a:p>
            <a:pPr indent="-319087" lvl="0" marL="457200" rtl="0" algn="l">
              <a:lnSpc>
                <a:spcPct val="105000"/>
              </a:lnSpc>
              <a:spcBef>
                <a:spcPts val="560"/>
              </a:spcBef>
              <a:spcAft>
                <a:spcPts val="0"/>
              </a:spcAft>
              <a:buSzPts val="1425"/>
              <a:buChar char="•"/>
            </a:pPr>
            <a:r>
              <a:rPr lang="en-US" sz="1425"/>
              <a:t>We additionally request comments about the following formats (see next slide) currently not used in CCSDS standard messages: </a:t>
            </a:r>
            <a:endParaRPr/>
          </a:p>
          <a:p>
            <a:pPr indent="-319087" lvl="1" marL="914400" rtl="0" algn="l">
              <a:lnSpc>
                <a:spcPct val="105000"/>
              </a:lnSpc>
              <a:spcBef>
                <a:spcPts val="560"/>
              </a:spcBef>
              <a:spcAft>
                <a:spcPts val="0"/>
              </a:spcAft>
              <a:buSzPts val="1425"/>
              <a:buChar char="•"/>
            </a:pPr>
            <a:r>
              <a:rPr lang="en-US" sz="1025"/>
              <a:t>JSON versions of CCSDS standard messages or binary serialization versions of CCSDS standard messages; or</a:t>
            </a:r>
            <a:endParaRPr/>
          </a:p>
          <a:p>
            <a:pPr indent="-319087" lvl="1" marL="914400" rtl="0" algn="l">
              <a:lnSpc>
                <a:spcPct val="105000"/>
              </a:lnSpc>
              <a:spcBef>
                <a:spcPts val="560"/>
              </a:spcBef>
              <a:spcAft>
                <a:spcPts val="0"/>
              </a:spcAft>
              <a:buSzPts val="1425"/>
              <a:buChar char="•"/>
            </a:pPr>
            <a:r>
              <a:rPr lang="en-US" sz="1025"/>
              <a:t>C</a:t>
            </a:r>
            <a:r>
              <a:rPr lang="en-US" sz="1025"/>
              <a:t>ombination of JSON and/or binary serialization versions of CCSDS standard messages</a:t>
            </a:r>
            <a:endParaRPr sz="1025"/>
          </a:p>
          <a:p>
            <a:pPr indent="0" lvl="0" marL="0" rtl="0" algn="l">
              <a:lnSpc>
                <a:spcPct val="105000"/>
              </a:lnSpc>
              <a:spcBef>
                <a:spcPts val="560"/>
              </a:spcBef>
              <a:spcAft>
                <a:spcPts val="0"/>
              </a:spcAft>
              <a:buSzPts val="2800"/>
              <a:buNone/>
            </a:pPr>
            <a:r>
              <a:rPr b="1" lang="en-US" sz="1425"/>
              <a:t>Listening session – see TraCSS website @ space.commerce.gov</a:t>
            </a:r>
            <a:endParaRPr sz="1425"/>
          </a:p>
          <a:p>
            <a:pPr indent="-319087" lvl="0" marL="457200" rtl="0" algn="l">
              <a:lnSpc>
                <a:spcPct val="105000"/>
              </a:lnSpc>
              <a:spcBef>
                <a:spcPts val="560"/>
              </a:spcBef>
              <a:spcAft>
                <a:spcPts val="0"/>
              </a:spcAft>
              <a:buSzPts val="1425"/>
              <a:buChar char="•"/>
            </a:pPr>
            <a:r>
              <a:rPr lang="en-US" sz="1425"/>
              <a:t>December 19, 2023; 2:00 pm to 3:00 pm ET (registration required for GoTo Webinar Link &amp; to register for providing up to 3 minutes of comments) written comments also by email to </a:t>
            </a:r>
            <a:r>
              <a:rPr lang="en-US" sz="1425" u="sng">
                <a:solidFill>
                  <a:schemeClr val="hlink"/>
                </a:solidFill>
                <a:hlinkClick r:id="rId3"/>
              </a:rPr>
              <a:t>space.commerce@noaa.gov</a:t>
            </a:r>
            <a:r>
              <a:rPr lang="en-US" sz="1425"/>
              <a:t> </a:t>
            </a:r>
            <a:endParaRPr/>
          </a:p>
          <a:p>
            <a:pPr indent="-228599" lvl="0" marL="457200" rtl="0" algn="l">
              <a:lnSpc>
                <a:spcPct val="105000"/>
              </a:lnSpc>
              <a:spcBef>
                <a:spcPts val="560"/>
              </a:spcBef>
              <a:spcAft>
                <a:spcPts val="0"/>
              </a:spcAft>
              <a:buSzPts val="1425"/>
              <a:buNone/>
            </a:pPr>
            <a:r>
              <a:t/>
            </a:r>
            <a:endParaRPr sz="1425"/>
          </a:p>
        </p:txBody>
      </p:sp>
      <p:cxnSp>
        <p:nvCxnSpPr>
          <p:cNvPr id="160" name="Google Shape;160;p2"/>
          <p:cNvCxnSpPr/>
          <p:nvPr/>
        </p:nvCxnSpPr>
        <p:spPr>
          <a:xfrm>
            <a:off x="579798" y="754350"/>
            <a:ext cx="6151200" cy="0"/>
          </a:xfrm>
          <a:prstGeom prst="straightConnector1">
            <a:avLst/>
          </a:prstGeom>
          <a:noFill/>
          <a:ln cap="flat" cmpd="sng" w="19050">
            <a:solidFill>
              <a:srgbClr val="F4B040"/>
            </a:solidFill>
            <a:prstDash val="solid"/>
            <a:round/>
            <a:headEnd len="sm" w="sm" type="none"/>
            <a:tailEnd len="sm" w="sm" type="none"/>
          </a:ln>
        </p:spPr>
      </p:cxn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g2a3adc9fb8f_0_0"/>
          <p:cNvSpPr txBox="1"/>
          <p:nvPr>
            <p:ph type="title"/>
          </p:nvPr>
        </p:nvSpPr>
        <p:spPr>
          <a:xfrm>
            <a:off x="512813" y="105328"/>
            <a:ext cx="7933800" cy="5943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3200"/>
              <a:buNone/>
            </a:pPr>
            <a:r>
              <a:rPr lang="en-US"/>
              <a:t>TraCSS Data Formats Slide 1 of 2</a:t>
            </a:r>
            <a:endParaRPr/>
          </a:p>
        </p:txBody>
      </p:sp>
      <p:sp>
        <p:nvSpPr>
          <p:cNvPr id="167" name="Google Shape;167;g2a3adc9fb8f_0_0"/>
          <p:cNvSpPr txBox="1"/>
          <p:nvPr>
            <p:ph idx="1" type="body"/>
          </p:nvPr>
        </p:nvSpPr>
        <p:spPr>
          <a:xfrm>
            <a:off x="512813" y="787232"/>
            <a:ext cx="8254500" cy="4101000"/>
          </a:xfrm>
          <a:prstGeom prst="rect">
            <a:avLst/>
          </a:prstGeom>
          <a:noFill/>
          <a:ln>
            <a:noFill/>
          </a:ln>
        </p:spPr>
        <p:txBody>
          <a:bodyPr anchorCtr="0" anchor="t" bIns="91425" lIns="91425" spcFirstLastPara="1" rIns="91425" wrap="square" tIns="91425">
            <a:noAutofit/>
          </a:bodyPr>
          <a:lstStyle/>
          <a:p>
            <a:pPr indent="-319087" lvl="0" marL="457200" rtl="0" algn="l">
              <a:lnSpc>
                <a:spcPct val="105000"/>
              </a:lnSpc>
              <a:spcBef>
                <a:spcPts val="560"/>
              </a:spcBef>
              <a:spcAft>
                <a:spcPts val="0"/>
              </a:spcAft>
              <a:buSzPts val="1425"/>
              <a:buChar char="•"/>
            </a:pPr>
            <a:r>
              <a:rPr lang="en-US" sz="1425"/>
              <a:t>OSC requests</a:t>
            </a:r>
            <a:r>
              <a:rPr lang="en-US" sz="1425"/>
              <a:t> comments on the following formats currently not used in CCSDS standard messages: </a:t>
            </a:r>
            <a:endParaRPr/>
          </a:p>
          <a:p>
            <a:pPr indent="-319087" lvl="1" marL="914400" rtl="0" algn="l">
              <a:lnSpc>
                <a:spcPct val="105000"/>
              </a:lnSpc>
              <a:spcBef>
                <a:spcPts val="560"/>
              </a:spcBef>
              <a:spcAft>
                <a:spcPts val="0"/>
              </a:spcAft>
              <a:buSzPts val="1425"/>
              <a:buChar char="•"/>
            </a:pPr>
            <a:r>
              <a:rPr lang="en-US" sz="1025"/>
              <a:t>JSON versions of CCSDS standard messages or binary serialization versions of CCSDS standard messages; or</a:t>
            </a:r>
            <a:endParaRPr/>
          </a:p>
          <a:p>
            <a:pPr indent="-319087" lvl="1" marL="914400" rtl="0" algn="l">
              <a:lnSpc>
                <a:spcPct val="105000"/>
              </a:lnSpc>
              <a:spcBef>
                <a:spcPts val="560"/>
              </a:spcBef>
              <a:spcAft>
                <a:spcPts val="0"/>
              </a:spcAft>
              <a:buSzPts val="1425"/>
              <a:buChar char="•"/>
            </a:pPr>
            <a:r>
              <a:rPr lang="en-US" sz="1025"/>
              <a:t>combination of JSON and/or binary serialization versions of CCSDS standard messages</a:t>
            </a:r>
            <a:endParaRPr sz="1025"/>
          </a:p>
          <a:p>
            <a:pPr indent="-319087" lvl="0" marL="457200" rtl="0" algn="l">
              <a:lnSpc>
                <a:spcPct val="105000"/>
              </a:lnSpc>
              <a:spcBef>
                <a:spcPts val="560"/>
              </a:spcBef>
              <a:spcAft>
                <a:spcPts val="0"/>
              </a:spcAft>
              <a:buSzPts val="1425"/>
              <a:buChar char="•"/>
            </a:pPr>
            <a:r>
              <a:rPr lang="en-US" sz="1425"/>
              <a:t>CCSDS participants are required to test all formats.  To prevent numerous considerations for testing, CCSDS formats are in key/value notation (KVN) and extensive mark-up language (XML):</a:t>
            </a:r>
            <a:endParaRPr sz="1425"/>
          </a:p>
          <a:p>
            <a:pPr indent="-319087" lvl="1" marL="914400" rtl="0" algn="l">
              <a:lnSpc>
                <a:spcPct val="105000"/>
              </a:lnSpc>
              <a:spcBef>
                <a:spcPts val="560"/>
              </a:spcBef>
              <a:spcAft>
                <a:spcPts val="0"/>
              </a:spcAft>
              <a:buSzPts val="1425"/>
              <a:buChar char="•"/>
            </a:pPr>
            <a:r>
              <a:rPr lang="en-US" sz="1425"/>
              <a:t>KVN:  original CCSDS message format representing basic key/value data structures as legible strings: example: TIME_SYSTEM = UTC</a:t>
            </a:r>
            <a:endParaRPr sz="1425"/>
          </a:p>
          <a:p>
            <a:pPr indent="-319087" lvl="1" marL="914400" rtl="0" algn="l">
              <a:lnSpc>
                <a:spcPct val="105000"/>
              </a:lnSpc>
              <a:spcBef>
                <a:spcPts val="560"/>
              </a:spcBef>
              <a:spcAft>
                <a:spcPts val="0"/>
              </a:spcAft>
              <a:buSzPts val="1425"/>
              <a:buChar char="•"/>
            </a:pPr>
            <a:r>
              <a:rPr lang="en-US" sz="1425"/>
              <a:t>XML schema: added to CCSDS messages in approximately 2010 and used since then: example: &lt;TIME_SYSTEM&gt;UTC&lt;/TIME_SYSTEM&gt;</a:t>
            </a:r>
            <a:endParaRPr sz="1425"/>
          </a:p>
          <a:p>
            <a:pPr indent="-319087" lvl="0" marL="457200" rtl="0" algn="l">
              <a:lnSpc>
                <a:spcPct val="105000"/>
              </a:lnSpc>
              <a:spcBef>
                <a:spcPts val="560"/>
              </a:spcBef>
              <a:spcAft>
                <a:spcPts val="0"/>
              </a:spcAft>
              <a:buSzPts val="1425"/>
              <a:buChar char="•"/>
            </a:pPr>
            <a:r>
              <a:rPr lang="en-US" sz="1425"/>
              <a:t>Selection of KVN or XML format is something that is mutually agreed between message exchange partners in advance of using the CCSDS standard. In the immediate future, OSC is planning to leverage the existing KVN or XML formats</a:t>
            </a:r>
            <a:endParaRPr sz="1425"/>
          </a:p>
        </p:txBody>
      </p:sp>
      <p:cxnSp>
        <p:nvCxnSpPr>
          <p:cNvPr id="168" name="Google Shape;168;g2a3adc9fb8f_0_0"/>
          <p:cNvCxnSpPr/>
          <p:nvPr/>
        </p:nvCxnSpPr>
        <p:spPr>
          <a:xfrm>
            <a:off x="579798" y="754350"/>
            <a:ext cx="6151200" cy="0"/>
          </a:xfrm>
          <a:prstGeom prst="straightConnector1">
            <a:avLst/>
          </a:prstGeom>
          <a:noFill/>
          <a:ln cap="flat" cmpd="sng" w="19050">
            <a:solidFill>
              <a:srgbClr val="F4B040"/>
            </a:solidFill>
            <a:prstDash val="solid"/>
            <a:round/>
            <a:headEnd len="sm" w="sm" type="none"/>
            <a:tailEnd len="sm" w="sm" type="none"/>
          </a:ln>
        </p:spPr>
      </p:cxn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g2a3adc9fb8f_0_7"/>
          <p:cNvSpPr txBox="1"/>
          <p:nvPr>
            <p:ph type="title"/>
          </p:nvPr>
        </p:nvSpPr>
        <p:spPr>
          <a:xfrm>
            <a:off x="512813" y="105328"/>
            <a:ext cx="7933800" cy="5943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3200"/>
              <a:buNone/>
            </a:pPr>
            <a:r>
              <a:rPr lang="en-US"/>
              <a:t>TraCSS Data Formats Slide 2 of 2</a:t>
            </a:r>
            <a:endParaRPr/>
          </a:p>
        </p:txBody>
      </p:sp>
      <p:sp>
        <p:nvSpPr>
          <p:cNvPr id="175" name="Google Shape;175;g2a3adc9fb8f_0_7"/>
          <p:cNvSpPr txBox="1"/>
          <p:nvPr>
            <p:ph idx="1" type="body"/>
          </p:nvPr>
        </p:nvSpPr>
        <p:spPr>
          <a:xfrm>
            <a:off x="512813" y="787232"/>
            <a:ext cx="8254500" cy="4101000"/>
          </a:xfrm>
          <a:prstGeom prst="rect">
            <a:avLst/>
          </a:prstGeom>
          <a:noFill/>
          <a:ln>
            <a:noFill/>
          </a:ln>
        </p:spPr>
        <p:txBody>
          <a:bodyPr anchorCtr="0" anchor="t" bIns="91425" lIns="91425" spcFirstLastPara="1" rIns="91425" wrap="square" tIns="91425">
            <a:noAutofit/>
          </a:bodyPr>
          <a:lstStyle/>
          <a:p>
            <a:pPr indent="-319087" lvl="0" marL="457200" rtl="0" algn="l">
              <a:lnSpc>
                <a:spcPct val="105000"/>
              </a:lnSpc>
              <a:spcBef>
                <a:spcPts val="560"/>
              </a:spcBef>
              <a:spcAft>
                <a:spcPts val="0"/>
              </a:spcAft>
              <a:buSzPts val="1425"/>
              <a:buChar char="•"/>
            </a:pPr>
            <a:r>
              <a:rPr lang="en-US" sz="1425"/>
              <a:t>Other possible formats for CCSDS standards could include the following:</a:t>
            </a:r>
            <a:endParaRPr sz="1425"/>
          </a:p>
          <a:p>
            <a:pPr indent="-319087" lvl="1" marL="914400" rtl="0" algn="l">
              <a:lnSpc>
                <a:spcPct val="105000"/>
              </a:lnSpc>
              <a:spcBef>
                <a:spcPts val="560"/>
              </a:spcBef>
              <a:spcAft>
                <a:spcPts val="0"/>
              </a:spcAft>
              <a:buSzPts val="1425"/>
              <a:buChar char="•"/>
            </a:pPr>
            <a:r>
              <a:rPr lang="en-US" sz="1425"/>
              <a:t>Java Script Object Notation (JSON) - a collection of name/value pairs and an ordered list of values: example: '{"object":"plate", "shape":round, "pattern":null}'</a:t>
            </a:r>
            <a:endParaRPr sz="1425"/>
          </a:p>
          <a:p>
            <a:pPr indent="-319087" lvl="1" marL="914400" rtl="0" algn="l">
              <a:lnSpc>
                <a:spcPct val="105000"/>
              </a:lnSpc>
              <a:spcBef>
                <a:spcPts val="560"/>
              </a:spcBef>
              <a:spcAft>
                <a:spcPts val="0"/>
              </a:spcAft>
              <a:buSzPts val="1425"/>
              <a:buChar char="•"/>
            </a:pPr>
            <a:r>
              <a:rPr lang="en-US" sz="1425"/>
              <a:t>Flatbuffers – an efficient cross platform serialization library for C++, C#, C, Go, Java, Kotlin, JavaScript, Lobster, Lua, TypeScript, PHP, Python, Rust and Swift. </a:t>
            </a:r>
            <a:endParaRPr sz="1425"/>
          </a:p>
          <a:p>
            <a:pPr indent="-319087" lvl="2" marL="1371600" rtl="0" algn="l">
              <a:lnSpc>
                <a:spcPct val="105000"/>
              </a:lnSpc>
              <a:spcBef>
                <a:spcPts val="560"/>
              </a:spcBef>
              <a:spcAft>
                <a:spcPts val="0"/>
              </a:spcAft>
              <a:buSzPts val="1425"/>
              <a:buChar char="•"/>
            </a:pPr>
            <a:r>
              <a:rPr lang="en-US" sz="1425"/>
              <a:t>It was originally created at Google for game development and other performance-critical applications.  </a:t>
            </a:r>
            <a:endParaRPr sz="1425"/>
          </a:p>
          <a:p>
            <a:pPr indent="-319087" lvl="2" marL="1371600" rtl="0" algn="l">
              <a:lnSpc>
                <a:spcPct val="105000"/>
              </a:lnSpc>
              <a:spcBef>
                <a:spcPts val="560"/>
              </a:spcBef>
              <a:spcAft>
                <a:spcPts val="0"/>
              </a:spcAft>
              <a:buSzPts val="1425"/>
              <a:buChar char="•"/>
            </a:pPr>
            <a:r>
              <a:rPr lang="en-US" sz="1425"/>
              <a:t>It represents hierarchical data in a flat binary buffer in such a way that it can still be accessed directly without parsing/unpacking, while also still supporting data structure evolution (forwards/backwards compatibility).</a:t>
            </a:r>
            <a:endParaRPr sz="1425"/>
          </a:p>
          <a:p>
            <a:pPr indent="-319087" lvl="0" marL="457200" rtl="0" algn="l">
              <a:lnSpc>
                <a:spcPct val="105000"/>
              </a:lnSpc>
              <a:spcBef>
                <a:spcPts val="560"/>
              </a:spcBef>
              <a:spcAft>
                <a:spcPts val="0"/>
              </a:spcAft>
              <a:buSzPts val="1425"/>
              <a:buChar char="•"/>
            </a:pPr>
            <a:r>
              <a:rPr lang="en-US" sz="1425"/>
              <a:t>OSC is considering supporting development of JSON and binary serialization formats for CCSDS messages and welcomes feedback on these and other formats.</a:t>
            </a:r>
            <a:endParaRPr sz="1425"/>
          </a:p>
          <a:p>
            <a:pPr indent="-228600" lvl="0" marL="457200" rtl="0" algn="l">
              <a:lnSpc>
                <a:spcPct val="105000"/>
              </a:lnSpc>
              <a:spcBef>
                <a:spcPts val="560"/>
              </a:spcBef>
              <a:spcAft>
                <a:spcPts val="0"/>
              </a:spcAft>
              <a:buSzPts val="1425"/>
              <a:buNone/>
            </a:pPr>
            <a:r>
              <a:t/>
            </a:r>
            <a:endParaRPr sz="1425"/>
          </a:p>
        </p:txBody>
      </p:sp>
      <p:cxnSp>
        <p:nvCxnSpPr>
          <p:cNvPr id="176" name="Google Shape;176;g2a3adc9fb8f_0_7"/>
          <p:cNvCxnSpPr/>
          <p:nvPr/>
        </p:nvCxnSpPr>
        <p:spPr>
          <a:xfrm>
            <a:off x="579798" y="754350"/>
            <a:ext cx="6151200" cy="0"/>
          </a:xfrm>
          <a:prstGeom prst="straightConnector1">
            <a:avLst/>
          </a:prstGeom>
          <a:noFill/>
          <a:ln cap="flat" cmpd="sng" w="19050">
            <a:solidFill>
              <a:srgbClr val="F4B040"/>
            </a:solidFill>
            <a:prstDash val="solid"/>
            <a:round/>
            <a:headEnd len="sm" w="sm" type="none"/>
            <a:tailEnd len="sm" w="sm" type="none"/>
          </a:ln>
        </p:spPr>
      </p:cxn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g2a3adc9fb8f_0_27"/>
          <p:cNvSpPr txBox="1"/>
          <p:nvPr>
            <p:ph type="title"/>
          </p:nvPr>
        </p:nvSpPr>
        <p:spPr>
          <a:xfrm>
            <a:off x="512813" y="105328"/>
            <a:ext cx="7933800" cy="5943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3200"/>
              <a:buNone/>
            </a:pPr>
            <a:r>
              <a:rPr lang="en-US"/>
              <a:t>Bibliography 1 of 3</a:t>
            </a:r>
            <a:endParaRPr/>
          </a:p>
        </p:txBody>
      </p:sp>
      <p:sp>
        <p:nvSpPr>
          <p:cNvPr id="183" name="Google Shape;183;g2a3adc9fb8f_0_27"/>
          <p:cNvSpPr txBox="1"/>
          <p:nvPr>
            <p:ph idx="1" type="body"/>
          </p:nvPr>
        </p:nvSpPr>
        <p:spPr>
          <a:xfrm>
            <a:off x="512813" y="787232"/>
            <a:ext cx="8254500" cy="4101000"/>
          </a:xfrm>
          <a:prstGeom prst="rect">
            <a:avLst/>
          </a:prstGeom>
          <a:noFill/>
          <a:ln>
            <a:noFill/>
          </a:ln>
        </p:spPr>
        <p:txBody>
          <a:bodyPr anchorCtr="0" anchor="t" bIns="91425" lIns="91425" spcFirstLastPara="1" rIns="91425" wrap="square" tIns="91425">
            <a:noAutofit/>
          </a:bodyPr>
          <a:lstStyle/>
          <a:p>
            <a:pPr indent="-228600" lvl="0" marL="457200" rtl="0" algn="l">
              <a:lnSpc>
                <a:spcPct val="105000"/>
              </a:lnSpc>
              <a:spcBef>
                <a:spcPts val="560"/>
              </a:spcBef>
              <a:spcAft>
                <a:spcPts val="0"/>
              </a:spcAft>
              <a:buSzPts val="1425"/>
              <a:buNone/>
            </a:pPr>
            <a:r>
              <a:rPr lang="en-US" sz="1425"/>
              <a:t>CCSDS Published Standards:</a:t>
            </a:r>
            <a:endParaRPr sz="1425"/>
          </a:p>
          <a:p>
            <a:pPr indent="-228600" lvl="0" marL="457200" rtl="0" algn="l">
              <a:lnSpc>
                <a:spcPct val="105000"/>
              </a:lnSpc>
              <a:spcBef>
                <a:spcPts val="560"/>
              </a:spcBef>
              <a:spcAft>
                <a:spcPts val="0"/>
              </a:spcAft>
              <a:buSzPts val="1425"/>
              <a:buNone/>
            </a:pPr>
            <a:r>
              <a:rPr lang="en-US" sz="1225"/>
              <a:t>CDM - Conjunction Data Message Recommended Standard CCSDS 508.0-P-1.0.4, Issue 1. (2023, CCSDS, Washington D.C.). Available at </a:t>
            </a:r>
            <a:r>
              <a:rPr lang="en-US" sz="725" u="sng">
                <a:solidFill>
                  <a:schemeClr val="hlink"/>
                </a:solidFill>
                <a:hlinkClick r:id="rId3"/>
              </a:rPr>
              <a:t>https://cwe.ccsds.org/moims/docs/MOIMS-NAV/Draft%20Documents/Conjunction%20Data%20Message%20(CDM)/508x0p1.0.4_CDM_Changes_Accepted.pdf</a:t>
            </a:r>
            <a:r>
              <a:rPr lang="en-US" sz="725"/>
              <a:t> </a:t>
            </a:r>
            <a:endParaRPr sz="725"/>
          </a:p>
          <a:p>
            <a:pPr indent="-228600" lvl="0" marL="457200" rtl="0" algn="l">
              <a:lnSpc>
                <a:spcPct val="105000"/>
              </a:lnSpc>
              <a:spcBef>
                <a:spcPts val="560"/>
              </a:spcBef>
              <a:spcAft>
                <a:spcPts val="0"/>
              </a:spcAft>
              <a:buSzPts val="1425"/>
              <a:buNone/>
            </a:pPr>
            <a:r>
              <a:t/>
            </a:r>
            <a:endParaRPr sz="1225"/>
          </a:p>
          <a:p>
            <a:pPr indent="-228600" lvl="0" marL="457200" rtl="0" algn="l">
              <a:lnSpc>
                <a:spcPct val="105000"/>
              </a:lnSpc>
              <a:spcBef>
                <a:spcPts val="560"/>
              </a:spcBef>
              <a:spcAft>
                <a:spcPts val="0"/>
              </a:spcAft>
              <a:buSzPts val="1425"/>
              <a:buNone/>
            </a:pPr>
            <a:r>
              <a:rPr lang="en-US" sz="1225"/>
              <a:t>ODM - Orbit Data Messages Recommended Standard CCSDS 502.0-B-3, Issue 3 (2023, CCSDS, Washington, D.C.). Available at </a:t>
            </a:r>
            <a:r>
              <a:rPr lang="en-US" sz="625" u="sng">
                <a:solidFill>
                  <a:schemeClr val="hlink"/>
                </a:solidFill>
                <a:hlinkClick r:id="rId4"/>
              </a:rPr>
              <a:t>https://public.ccsds.org/Pubs/502x0b3e1.pdf</a:t>
            </a:r>
            <a:r>
              <a:rPr lang="en-US" sz="625"/>
              <a:t>  </a:t>
            </a:r>
            <a:endParaRPr sz="625"/>
          </a:p>
          <a:p>
            <a:pPr indent="-228600" lvl="0" marL="457200" rtl="0" algn="l">
              <a:lnSpc>
                <a:spcPct val="105000"/>
              </a:lnSpc>
              <a:spcBef>
                <a:spcPts val="560"/>
              </a:spcBef>
              <a:spcAft>
                <a:spcPts val="0"/>
              </a:spcAft>
              <a:buSzPts val="1425"/>
              <a:buNone/>
            </a:pPr>
            <a:r>
              <a:t/>
            </a:r>
            <a:endParaRPr sz="1225"/>
          </a:p>
          <a:p>
            <a:pPr indent="-228600" lvl="0" marL="457200" rtl="0" algn="l">
              <a:lnSpc>
                <a:spcPct val="105000"/>
              </a:lnSpc>
              <a:spcBef>
                <a:spcPts val="560"/>
              </a:spcBef>
              <a:spcAft>
                <a:spcPts val="0"/>
              </a:spcAft>
              <a:buSzPts val="1425"/>
              <a:buNone/>
            </a:pPr>
            <a:r>
              <a:rPr lang="en-US" sz="1225"/>
              <a:t>RFMS-I - Radio Frequency and Modulation Systems—Part 1: Earth Stations and Spacecraft Recommended Standard CCSDS 401.0-B-32, Issue 32 (2021, CCSDS, Washington, D.C.). Available at </a:t>
            </a:r>
            <a:r>
              <a:rPr lang="en-US" sz="725" u="sng">
                <a:solidFill>
                  <a:schemeClr val="hlink"/>
                </a:solidFill>
                <a:hlinkClick r:id="rId5"/>
              </a:rPr>
              <a:t>https://public.ccsds.org/Pubs/401x0b32.pdf</a:t>
            </a:r>
            <a:r>
              <a:rPr lang="en-US" sz="725"/>
              <a:t> </a:t>
            </a:r>
            <a:r>
              <a:rPr lang="en-US" sz="1225"/>
              <a:t> </a:t>
            </a:r>
            <a:endParaRPr sz="1225"/>
          </a:p>
          <a:p>
            <a:pPr indent="-228600" lvl="0" marL="457200" rtl="0" algn="l">
              <a:lnSpc>
                <a:spcPct val="105000"/>
              </a:lnSpc>
              <a:spcBef>
                <a:spcPts val="560"/>
              </a:spcBef>
              <a:spcAft>
                <a:spcPts val="0"/>
              </a:spcAft>
              <a:buSzPts val="1425"/>
              <a:buNone/>
            </a:pPr>
            <a:r>
              <a:t/>
            </a:r>
            <a:endParaRPr sz="1225"/>
          </a:p>
          <a:p>
            <a:pPr indent="-228600" lvl="0" marL="457200" rtl="0" algn="l">
              <a:lnSpc>
                <a:spcPct val="105000"/>
              </a:lnSpc>
              <a:spcBef>
                <a:spcPts val="560"/>
              </a:spcBef>
              <a:spcAft>
                <a:spcPts val="0"/>
              </a:spcAft>
              <a:buSzPts val="1425"/>
              <a:buNone/>
            </a:pPr>
            <a:r>
              <a:rPr lang="en-US" sz="1225"/>
              <a:t>TDM - Tracking Data Message Recommended Standard CCSDS 503.0-B-2, Issue 2. (2020, CCSDS, Washington, DC). Available at </a:t>
            </a:r>
            <a:r>
              <a:rPr lang="en-US" sz="825" u="sng">
                <a:solidFill>
                  <a:schemeClr val="hlink"/>
                </a:solidFill>
                <a:hlinkClick r:id="rId6"/>
              </a:rPr>
              <a:t>https://public.ccsds.org/Pubs/503x0b2c1.pdf</a:t>
            </a:r>
            <a:r>
              <a:rPr lang="en-US" sz="1225"/>
              <a:t>   </a:t>
            </a:r>
            <a:endParaRPr sz="1225"/>
          </a:p>
          <a:p>
            <a:pPr indent="-228600" lvl="0" marL="457200" rtl="0" algn="l">
              <a:lnSpc>
                <a:spcPct val="105000"/>
              </a:lnSpc>
              <a:spcBef>
                <a:spcPts val="560"/>
              </a:spcBef>
              <a:spcAft>
                <a:spcPts val="0"/>
              </a:spcAft>
              <a:buSzPts val="1425"/>
              <a:buNone/>
            </a:pPr>
            <a:r>
              <a:t/>
            </a:r>
            <a:endParaRPr sz="1225"/>
          </a:p>
          <a:p>
            <a:pPr indent="-228600" lvl="0" marL="457200" rtl="0" algn="l">
              <a:lnSpc>
                <a:spcPct val="105000"/>
              </a:lnSpc>
              <a:spcBef>
                <a:spcPts val="560"/>
              </a:spcBef>
              <a:spcAft>
                <a:spcPts val="0"/>
              </a:spcAft>
              <a:buSzPts val="1425"/>
              <a:buNone/>
            </a:pPr>
            <a:r>
              <a:rPr lang="en-US" sz="1225"/>
              <a:t>RDM - Re-entry Data Message Recommended Standard CCSDS 508.1-B-1, Issue 1. (2019, CCSDS, Washington, D.C.).  Available at </a:t>
            </a:r>
            <a:r>
              <a:rPr lang="en-US" sz="825" u="sng">
                <a:solidFill>
                  <a:schemeClr val="hlink"/>
                </a:solidFill>
                <a:hlinkClick r:id="rId7"/>
              </a:rPr>
              <a:t>https://public.ccsds.org/Pubs/508x1b1c1.pdf</a:t>
            </a:r>
            <a:r>
              <a:rPr lang="en-US" sz="1225"/>
              <a:t> </a:t>
            </a:r>
            <a:endParaRPr sz="1225"/>
          </a:p>
        </p:txBody>
      </p:sp>
      <p:cxnSp>
        <p:nvCxnSpPr>
          <p:cNvPr id="184" name="Google Shape;184;g2a3adc9fb8f_0_27"/>
          <p:cNvCxnSpPr/>
          <p:nvPr/>
        </p:nvCxnSpPr>
        <p:spPr>
          <a:xfrm>
            <a:off x="579798" y="754350"/>
            <a:ext cx="6151200" cy="0"/>
          </a:xfrm>
          <a:prstGeom prst="straightConnector1">
            <a:avLst/>
          </a:prstGeom>
          <a:noFill/>
          <a:ln cap="flat" cmpd="sng" w="19050">
            <a:solidFill>
              <a:srgbClr val="F4B040"/>
            </a:solidFill>
            <a:prstDash val="solid"/>
            <a:round/>
            <a:headEnd len="sm" w="sm" type="none"/>
            <a:tailEnd len="sm" w="sm" type="none"/>
          </a:ln>
        </p:spPr>
      </p:cxn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g2a3adc9fb8f_0_34"/>
          <p:cNvSpPr txBox="1"/>
          <p:nvPr>
            <p:ph type="title"/>
          </p:nvPr>
        </p:nvSpPr>
        <p:spPr>
          <a:xfrm>
            <a:off x="512813" y="105328"/>
            <a:ext cx="7933800" cy="5943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3200"/>
              <a:buNone/>
            </a:pPr>
            <a:r>
              <a:rPr lang="en-US"/>
              <a:t>Bibliography 2 of 3</a:t>
            </a:r>
            <a:endParaRPr/>
          </a:p>
        </p:txBody>
      </p:sp>
      <p:sp>
        <p:nvSpPr>
          <p:cNvPr id="191" name="Google Shape;191;g2a3adc9fb8f_0_34"/>
          <p:cNvSpPr txBox="1"/>
          <p:nvPr>
            <p:ph idx="1" type="body"/>
          </p:nvPr>
        </p:nvSpPr>
        <p:spPr>
          <a:xfrm>
            <a:off x="512813" y="787232"/>
            <a:ext cx="8254500" cy="4101000"/>
          </a:xfrm>
          <a:prstGeom prst="rect">
            <a:avLst/>
          </a:prstGeom>
          <a:noFill/>
          <a:ln>
            <a:noFill/>
          </a:ln>
        </p:spPr>
        <p:txBody>
          <a:bodyPr anchorCtr="0" anchor="t" bIns="91425" lIns="91425" spcFirstLastPara="1" rIns="91425" wrap="square" tIns="91425">
            <a:noAutofit/>
          </a:bodyPr>
          <a:lstStyle/>
          <a:p>
            <a:pPr indent="-228600" lvl="0" marL="457200" rtl="0" algn="l">
              <a:lnSpc>
                <a:spcPct val="105000"/>
              </a:lnSpc>
              <a:spcBef>
                <a:spcPts val="560"/>
              </a:spcBef>
              <a:spcAft>
                <a:spcPts val="0"/>
              </a:spcAft>
              <a:buSzPts val="1425"/>
              <a:buNone/>
            </a:pPr>
            <a:r>
              <a:rPr lang="en-US" sz="1425"/>
              <a:t>CCSDS Standards Under Development</a:t>
            </a:r>
            <a:endParaRPr sz="1425"/>
          </a:p>
          <a:p>
            <a:pPr indent="-228600" lvl="0" marL="457200" rtl="0" algn="l">
              <a:lnSpc>
                <a:spcPct val="105000"/>
              </a:lnSpc>
              <a:spcBef>
                <a:spcPts val="560"/>
              </a:spcBef>
              <a:spcAft>
                <a:spcPts val="0"/>
              </a:spcAft>
              <a:buSzPts val="1425"/>
              <a:buNone/>
            </a:pPr>
            <a:r>
              <a:rPr lang="en-US" sz="1225"/>
              <a:t>AM - Anomaly Message. Under development</a:t>
            </a:r>
            <a:endParaRPr sz="1225"/>
          </a:p>
          <a:p>
            <a:pPr indent="-228600" lvl="0" marL="457200" rtl="0" algn="l">
              <a:lnSpc>
                <a:spcPct val="105000"/>
              </a:lnSpc>
              <a:spcBef>
                <a:spcPts val="560"/>
              </a:spcBef>
              <a:spcAft>
                <a:spcPts val="0"/>
              </a:spcAft>
              <a:buSzPts val="1425"/>
              <a:buNone/>
            </a:pPr>
            <a:r>
              <a:t/>
            </a:r>
            <a:endParaRPr sz="1225"/>
          </a:p>
          <a:p>
            <a:pPr indent="-228600" lvl="0" marL="457200" rtl="0" algn="l">
              <a:lnSpc>
                <a:spcPct val="105000"/>
              </a:lnSpc>
              <a:spcBef>
                <a:spcPts val="560"/>
              </a:spcBef>
              <a:spcAft>
                <a:spcPts val="0"/>
              </a:spcAft>
              <a:buSzPts val="1425"/>
              <a:buNone/>
            </a:pPr>
            <a:r>
              <a:rPr lang="en-US" sz="1225"/>
              <a:t>FDM – Fragmentation Data Message. Under development</a:t>
            </a:r>
            <a:endParaRPr sz="1225"/>
          </a:p>
          <a:p>
            <a:pPr indent="-228600" lvl="0" marL="457200" rtl="0" algn="l">
              <a:lnSpc>
                <a:spcPct val="105000"/>
              </a:lnSpc>
              <a:spcBef>
                <a:spcPts val="560"/>
              </a:spcBef>
              <a:spcAft>
                <a:spcPts val="0"/>
              </a:spcAft>
              <a:buSzPts val="1425"/>
              <a:buNone/>
            </a:pPr>
            <a:r>
              <a:t/>
            </a:r>
            <a:endParaRPr sz="1225"/>
          </a:p>
          <a:p>
            <a:pPr indent="-228600" lvl="0" marL="457200" rtl="0" algn="l">
              <a:lnSpc>
                <a:spcPct val="105000"/>
              </a:lnSpc>
              <a:spcBef>
                <a:spcPts val="560"/>
              </a:spcBef>
              <a:spcAft>
                <a:spcPts val="0"/>
              </a:spcAft>
              <a:buSzPts val="1425"/>
              <a:buNone/>
            </a:pPr>
            <a:r>
              <a:rPr lang="en-US" sz="1225"/>
              <a:t>LDM – Launch Data Message.  Under development</a:t>
            </a:r>
            <a:endParaRPr sz="1225"/>
          </a:p>
          <a:p>
            <a:pPr indent="-228600" lvl="0" marL="457200" rtl="0" algn="l">
              <a:lnSpc>
                <a:spcPct val="105000"/>
              </a:lnSpc>
              <a:spcBef>
                <a:spcPts val="560"/>
              </a:spcBef>
              <a:spcAft>
                <a:spcPts val="0"/>
              </a:spcAft>
              <a:buSzPts val="1425"/>
              <a:buNone/>
            </a:pPr>
            <a:r>
              <a:t/>
            </a:r>
            <a:endParaRPr sz="1225"/>
          </a:p>
          <a:p>
            <a:pPr indent="-228600" lvl="0" marL="457200" rtl="0" algn="l">
              <a:lnSpc>
                <a:spcPct val="105000"/>
              </a:lnSpc>
              <a:spcBef>
                <a:spcPts val="560"/>
              </a:spcBef>
              <a:spcAft>
                <a:spcPts val="0"/>
              </a:spcAft>
              <a:buSzPts val="1425"/>
              <a:buNone/>
            </a:pPr>
            <a:r>
              <a:rPr lang="en-US" sz="1225"/>
              <a:t>NEM – Navigation Events Message.  Under development</a:t>
            </a:r>
            <a:endParaRPr sz="1225"/>
          </a:p>
          <a:p>
            <a:pPr indent="-228600" lvl="0" marL="457200" rtl="0" algn="l">
              <a:lnSpc>
                <a:spcPct val="105000"/>
              </a:lnSpc>
              <a:spcBef>
                <a:spcPts val="560"/>
              </a:spcBef>
              <a:spcAft>
                <a:spcPts val="0"/>
              </a:spcAft>
              <a:buSzPts val="1425"/>
              <a:buNone/>
            </a:pPr>
            <a:r>
              <a:t/>
            </a:r>
            <a:endParaRPr sz="1225"/>
          </a:p>
          <a:p>
            <a:pPr indent="-228600" lvl="0" marL="457200" rtl="0" algn="l">
              <a:lnSpc>
                <a:spcPct val="105000"/>
              </a:lnSpc>
              <a:spcBef>
                <a:spcPts val="560"/>
              </a:spcBef>
              <a:spcAft>
                <a:spcPts val="0"/>
              </a:spcAft>
              <a:buSzPts val="1425"/>
              <a:buNone/>
            </a:pPr>
            <a:r>
              <a:rPr lang="en-US" sz="1225"/>
              <a:t>NCM – Navigation Composite Message. Under development</a:t>
            </a:r>
            <a:endParaRPr sz="1225"/>
          </a:p>
          <a:p>
            <a:pPr indent="-228600" lvl="0" marL="457200" rtl="0" algn="l">
              <a:lnSpc>
                <a:spcPct val="105000"/>
              </a:lnSpc>
              <a:spcBef>
                <a:spcPts val="560"/>
              </a:spcBef>
              <a:spcAft>
                <a:spcPts val="0"/>
              </a:spcAft>
              <a:buSzPts val="1425"/>
              <a:buNone/>
            </a:pPr>
            <a:r>
              <a:t/>
            </a:r>
            <a:endParaRPr sz="1225"/>
          </a:p>
          <a:p>
            <a:pPr indent="-228600" lvl="0" marL="457200" rtl="0" algn="l">
              <a:lnSpc>
                <a:spcPct val="105000"/>
              </a:lnSpc>
              <a:spcBef>
                <a:spcPts val="560"/>
              </a:spcBef>
              <a:spcAft>
                <a:spcPts val="0"/>
              </a:spcAft>
              <a:buSzPts val="1425"/>
              <a:buNone/>
            </a:pPr>
            <a:r>
              <a:rPr lang="en-US" sz="1225"/>
              <a:t>RFCM - RF Characteristics Message. Under development</a:t>
            </a:r>
            <a:endParaRPr sz="1225"/>
          </a:p>
          <a:p>
            <a:pPr indent="-228600" lvl="0" marL="457200" rtl="0" algn="l">
              <a:lnSpc>
                <a:spcPct val="105000"/>
              </a:lnSpc>
              <a:spcBef>
                <a:spcPts val="560"/>
              </a:spcBef>
              <a:spcAft>
                <a:spcPts val="0"/>
              </a:spcAft>
              <a:buSzPts val="1425"/>
              <a:buNone/>
            </a:pPr>
            <a:r>
              <a:t/>
            </a:r>
            <a:endParaRPr sz="1225"/>
          </a:p>
          <a:p>
            <a:pPr indent="-228600" lvl="0" marL="457200" rtl="0" algn="l">
              <a:lnSpc>
                <a:spcPct val="105000"/>
              </a:lnSpc>
              <a:spcBef>
                <a:spcPts val="560"/>
              </a:spcBef>
              <a:spcAft>
                <a:spcPts val="0"/>
              </a:spcAft>
              <a:buSzPts val="1425"/>
              <a:buNone/>
            </a:pPr>
            <a:r>
              <a:rPr lang="en-US" sz="1225"/>
              <a:t>RFIDM - RFI Data Message. Under development</a:t>
            </a:r>
            <a:endParaRPr sz="1225"/>
          </a:p>
          <a:p>
            <a:pPr indent="-228600" lvl="0" marL="457200" rtl="0" algn="l">
              <a:lnSpc>
                <a:spcPct val="105000"/>
              </a:lnSpc>
              <a:spcBef>
                <a:spcPts val="560"/>
              </a:spcBef>
              <a:spcAft>
                <a:spcPts val="0"/>
              </a:spcAft>
              <a:buSzPts val="1425"/>
              <a:buNone/>
            </a:pPr>
            <a:r>
              <a:t/>
            </a:r>
            <a:endParaRPr sz="1225"/>
          </a:p>
        </p:txBody>
      </p:sp>
      <p:cxnSp>
        <p:nvCxnSpPr>
          <p:cNvPr id="192" name="Google Shape;192;g2a3adc9fb8f_0_34"/>
          <p:cNvCxnSpPr/>
          <p:nvPr/>
        </p:nvCxnSpPr>
        <p:spPr>
          <a:xfrm>
            <a:off x="579798" y="754350"/>
            <a:ext cx="6151200" cy="0"/>
          </a:xfrm>
          <a:prstGeom prst="straightConnector1">
            <a:avLst/>
          </a:prstGeom>
          <a:noFill/>
          <a:ln cap="flat" cmpd="sng" w="19050">
            <a:solidFill>
              <a:srgbClr val="F4B040"/>
            </a:solidFill>
            <a:prstDash val="solid"/>
            <a:round/>
            <a:headEnd len="sm" w="sm" type="none"/>
            <a:tailEnd len="sm" w="sm" type="none"/>
          </a:ln>
        </p:spPr>
      </p:cxn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3. Content Slide - no icon">
  <a:themeElements>
    <a:clrScheme name="PTT 1">
      <a:dk1>
        <a:srgbClr val="0A4595"/>
      </a:dk1>
      <a:lt1>
        <a:srgbClr val="FFFFFF"/>
      </a:lt1>
      <a:dk2>
        <a:srgbClr val="323B42"/>
      </a:dk2>
      <a:lt2>
        <a:srgbClr val="D6F5FF"/>
      </a:lt2>
      <a:accent1>
        <a:srgbClr val="0099D8"/>
      </a:accent1>
      <a:accent2>
        <a:srgbClr val="0A4595"/>
      </a:accent2>
      <a:accent3>
        <a:srgbClr val="34C8C9"/>
      </a:accent3>
      <a:accent4>
        <a:srgbClr val="CC9C4A"/>
      </a:accent4>
      <a:accent5>
        <a:srgbClr val="A52B15"/>
      </a:accent5>
      <a:accent6>
        <a:srgbClr val="A74FA9"/>
      </a:accent6>
      <a:hlink>
        <a:srgbClr val="0A52F6"/>
      </a:hlink>
      <a:folHlink>
        <a:srgbClr val="0072A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Elisha Converse</dc:creator>
</cp:coreProperties>
</file>